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7" y="3357562"/>
            <a:ext cx="7461472" cy="215760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чтения и развития речи 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Эрмик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ГБС(К)ОУ школа-интернат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 ст. Медвёдовской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7200" b="1" dirty="0" err="1" smtClean="0">
                <a:solidFill>
                  <a:srgbClr val="00B0F0"/>
                </a:solidFill>
              </a:rPr>
              <a:t>В.Бианки</a:t>
            </a:r>
            <a:r>
              <a:rPr lang="ru-RU" sz="7200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7200" b="1" dirty="0" smtClean="0">
                <a:solidFill>
                  <a:srgbClr val="00B0F0"/>
                </a:solidFill>
              </a:rPr>
              <a:t>    Январь.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324544" y="4581128"/>
            <a:ext cx="9468543" cy="237626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Январь, говорит народ, к весне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поворот; году начало, зиме серёдка; солнце на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лето,зима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на мороз.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На Новый год день прибавился на заячий скок.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0002-003-ZHizn-zhivotnykh-zimo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7625"/>
            <a:ext cx="8712968" cy="470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97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winter-river-forest-11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8640"/>
            <a:ext cx="536408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99992" y="5825952"/>
            <a:ext cx="4644008" cy="10320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0" y="0"/>
            <a:ext cx="7543800" cy="685800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Земля, вода и</a:t>
            </a:r>
          </a:p>
          <a:p>
            <a:r>
              <a:rPr lang="ru-RU" sz="3600" b="1" dirty="0" smtClean="0"/>
              <a:t> лес – всё</a:t>
            </a:r>
          </a:p>
          <a:p>
            <a:pPr marL="45720" indent="0">
              <a:buNone/>
            </a:pPr>
            <a:r>
              <a:rPr lang="ru-RU" sz="3600" b="1" dirty="0" smtClean="0"/>
              <a:t> покрыто снегом,</a:t>
            </a:r>
          </a:p>
          <a:p>
            <a:r>
              <a:rPr lang="ru-RU" sz="3600" b="1" dirty="0"/>
              <a:t>в</a:t>
            </a:r>
            <a:r>
              <a:rPr lang="ru-RU" sz="3600" b="1" dirty="0" smtClean="0"/>
              <a:t>сё погружено</a:t>
            </a:r>
          </a:p>
          <a:p>
            <a:r>
              <a:rPr lang="ru-RU" sz="3600" b="1" dirty="0"/>
              <a:t>в</a:t>
            </a:r>
            <a:r>
              <a:rPr lang="ru-RU" sz="3600" b="1" dirty="0" smtClean="0"/>
              <a:t> мёртвый сон.</a:t>
            </a:r>
          </a:p>
          <a:p>
            <a:pPr marL="45720" indent="0">
              <a:buNone/>
            </a:pPr>
            <a:r>
              <a:rPr lang="ru-RU" sz="3600" b="1" dirty="0" smtClean="0"/>
              <a:t>Замерли травы,</a:t>
            </a:r>
          </a:p>
          <a:p>
            <a:pPr marL="45720" indent="0">
              <a:buNone/>
            </a:pPr>
            <a:r>
              <a:rPr lang="ru-RU" sz="3600" b="1" dirty="0"/>
              <a:t>к</a:t>
            </a:r>
            <a:r>
              <a:rPr lang="ru-RU" sz="3600" b="1" dirty="0" smtClean="0"/>
              <a:t>усты и деревья..</a:t>
            </a:r>
          </a:p>
          <a:p>
            <a:r>
              <a:rPr lang="ru-RU" sz="3600" b="1" dirty="0" smtClean="0"/>
              <a:t>Сосны и ели</a:t>
            </a:r>
          </a:p>
          <a:p>
            <a:r>
              <a:rPr lang="ru-RU" sz="3600" b="1" dirty="0"/>
              <a:t>х</a:t>
            </a:r>
            <a:r>
              <a:rPr lang="ru-RU" sz="3600" b="1" dirty="0" smtClean="0"/>
              <a:t>ранят свои </a:t>
            </a:r>
          </a:p>
          <a:p>
            <a:r>
              <a:rPr lang="ru-RU" sz="3600" b="1" dirty="0" smtClean="0"/>
              <a:t>семена.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2337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4372168"/>
            <a:ext cx="25816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5544616" cy="6857999"/>
          </a:xfrm>
        </p:spPr>
        <p:txBody>
          <a:bodyPr/>
          <a:lstStyle/>
          <a:p>
            <a:pPr marL="4572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Животные с холодной</a:t>
            </a:r>
          </a:p>
          <a:p>
            <a:pPr marL="45720" indent="0">
              <a:buNone/>
            </a:pPr>
            <a:r>
              <a:rPr lang="ru-RU" sz="3600" b="1" dirty="0">
                <a:solidFill>
                  <a:srgbClr val="002060"/>
                </a:solidFill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</a:rPr>
              <a:t>ровью, </a:t>
            </a:r>
            <a:r>
              <a:rPr lang="ru-RU" sz="3600" b="1" dirty="0" err="1" smtClean="0">
                <a:solidFill>
                  <a:srgbClr val="002060"/>
                </a:solidFill>
              </a:rPr>
              <a:t>затаясь</a:t>
            </a:r>
            <a:r>
              <a:rPr lang="ru-RU" sz="3600" b="1" dirty="0" smtClean="0">
                <a:solidFill>
                  <a:srgbClr val="002060"/>
                </a:solidFill>
              </a:rPr>
              <a:t>, застыли.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Но не умерли.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У птиц горячая 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кровь.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Они никогда не</a:t>
            </a:r>
          </a:p>
          <a:p>
            <a:pPr marL="4572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в</a:t>
            </a:r>
            <a:r>
              <a:rPr lang="ru-RU" sz="3600" b="1" dirty="0" smtClean="0">
                <a:solidFill>
                  <a:srgbClr val="7030A0"/>
                </a:solidFill>
              </a:rPr>
              <a:t>падают в спячку.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Многие звери бегают всю зиму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ome\Desktop\0_71092_4442c1de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0688"/>
            <a:ext cx="2668108" cy="360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ome\Desktop\1259924514_snow_animal-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5"/>
            <a:ext cx="3419872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ome\Desktop\imag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836712"/>
            <a:ext cx="2411760" cy="338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6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4372168"/>
            <a:ext cx="3301752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5004048" cy="6858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 не диво ли, что спящая в берлоге медведица  под глубоким снегом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 январские морозы производит на свет медвежат.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Сама всю зиму не ест, а кормит их до весны своим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молоком!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home\Desktop\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4111376" cy="642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13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110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 6 класс Учитель чтения и развития речи  Эрмик Л.А. ГБС(К)ОУ школа-интернат VIII вида ст. Медвёдовской </vt:lpstr>
      <vt:lpstr>Январь, говорит народ, к весне поворот; году начало, зиме серёдка; солнце на лето,зима на мороз. На Новый год день прибавился на заячий скок.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Январь, говорит народ, к весне поворот; году начало, зиме серёдка; солнце на лето, зима на мороз. На Новый год день прибавился на заячий</dc:title>
  <dc:creator>home</dc:creator>
  <cp:lastModifiedBy>Зинаида</cp:lastModifiedBy>
  <cp:revision>7</cp:revision>
  <dcterms:created xsi:type="dcterms:W3CDTF">2013-11-28T14:18:18Z</dcterms:created>
  <dcterms:modified xsi:type="dcterms:W3CDTF">2013-12-20T12:46:09Z</dcterms:modified>
</cp:coreProperties>
</file>