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81" r:id="rId3"/>
    <p:sldId id="260" r:id="rId4"/>
    <p:sldId id="284" r:id="rId5"/>
    <p:sldId id="282" r:id="rId6"/>
    <p:sldId id="296" r:id="rId7"/>
    <p:sldId id="297" r:id="rId8"/>
    <p:sldId id="285" r:id="rId9"/>
    <p:sldId id="286" r:id="rId10"/>
    <p:sldId id="287" r:id="rId11"/>
    <p:sldId id="288" r:id="rId12"/>
    <p:sldId id="291" r:id="rId13"/>
    <p:sldId id="292" r:id="rId14"/>
    <p:sldId id="293" r:id="rId15"/>
    <p:sldId id="289" r:id="rId16"/>
    <p:sldId id="294" r:id="rId17"/>
    <p:sldId id="259" r:id="rId18"/>
    <p:sldId id="268" r:id="rId19"/>
    <p:sldId id="298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5800B"/>
    <a:srgbClr val="FF3300"/>
    <a:srgbClr val="006600"/>
    <a:srgbClr val="FF0066"/>
    <a:srgbClr val="993300"/>
    <a:srgbClr val="CC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50" d="100"/>
          <a:sy n="50" d="100"/>
        </p:scale>
        <p:origin x="-194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6CB8F-83FE-466A-9413-C1670ADECFDF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7852-DAE6-40F0-92AA-C20CE6EB0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6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7852-DAE6-40F0-92AA-C20CE6EB07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7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013C-3E2C-4324-840A-1EC24D95449E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9516-BCDD-4FDD-AA68-86D73137C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BA0C-1C6F-4F83-A052-7E7F50C2662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1AF5-084D-472F-B22C-1263C87F4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27C57-5B04-482C-BF28-2417A473BED6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6090-2D50-446C-AB6D-90B48F363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C6D3-5A00-4230-AC95-1E6BBE2ECE3F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B6D0-03A7-4E4D-AA29-67DDCFA24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09EF-D9A9-4C8B-94F5-C901C1613DDB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501A-0D22-4A90-BFC5-5FF9D7285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AD752-3110-4D68-A8C0-3B16F0295404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35EF-72DF-4775-A8F8-CC1C579A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6BF7-E7E0-4767-AB8D-0219B0721DD5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9529-5537-464A-8952-584A0766F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9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6826-B777-4753-BFDE-B5447F7EF0E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D074-0030-4934-9E61-DBC05C23F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4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1640-2593-4050-86A3-7F838478609E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75A5-0A8E-42FB-BC0D-12CDB5E2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0C6E-5CA3-4418-B071-54890A3781A7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F75D-6C62-440C-B0A4-2F4B64449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9AC6-1177-4441-B768-6D8C1A605C01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4FCB-AA2C-4A4D-885C-AE25C9F40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7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>
                <a:alpha val="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2FAA2-7747-44B5-A14D-34ADB08E4350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A0DF1-C11C-499A-9353-FE117DE4B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text=%D0%B1%D1%83%D0%BC%D0%B5%D1%80%D0%B0%D0%BD%D0%B3&amp;img_url=http://static.guim.co.uk/sys-images/Admin/BkFill/Default_image_group/2010/11/10/1289414844199/comebacks-boomerang-006.jpg&amp;pos=1&amp;rpt=simage&amp;noj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1%D1%83%D0%BC%D0%B5%D1%80%D0%B0%D0%BD%D0%B3&amp;img_url=http://static.guim.co.uk/sys-images/Admin/BkFill/Default_image_group/2010/11/10/1289414844199/comebacks-boomerang-006.jpg&amp;pos=1&amp;rpt=simage&amp;nojs=1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1%D1%83%D0%BC%D0%B5%D1%80%D0%B0%D0%BD%D0%B3&amp;img_url=http://static.guim.co.uk/sys-images/Admin/BkFill/Default_image_group/2010/11/10/1289414844199/comebacks-boomerang-006.jpg&amp;pos=1&amp;rpt=simage&amp;nojs=1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1%D1%83%D0%BC%D0%B5%D1%80%D0%B0%D0%BD%D0%B3&amp;img_url=http://static.guim.co.uk/sys-images/Admin/BkFill/Default_image_group/2010/11/10/1289414844199/comebacks-boomerang-006.jpg&amp;pos=1&amp;rpt=simage&amp;nojs=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1%D1%83%D0%BC%D0%B5%D1%80%D0%B0%D0%BD%D0%B3&amp;img_url=http://static.guim.co.uk/sys-images/Admin/BkFill/Default_image_group/2010/11/10/1289414844199/comebacks-boomerang-006.jpg&amp;pos=1&amp;rpt=simage&amp;nojs=1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17.xml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31.jpeg"/><Relationship Id="rId5" Type="http://schemas.openxmlformats.org/officeDocument/2006/relationships/image" Target="../media/image32.jpeg"/><Relationship Id="rId10" Type="http://schemas.openxmlformats.org/officeDocument/2006/relationships/image" Target="../media/image30.jpeg"/><Relationship Id="rId4" Type="http://schemas.openxmlformats.org/officeDocument/2006/relationships/image" Target="../media/image43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slide" Target="slide17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2.jpeg"/><Relationship Id="rId4" Type="http://schemas.openxmlformats.org/officeDocument/2006/relationships/image" Target="../media/image21.jpeg"/><Relationship Id="rId9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09554">
            <a:off x="158915" y="1750553"/>
            <a:ext cx="4319274" cy="4025237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ПЛАНЕТА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ДРУЗЕЙ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ИЛИ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АЗБУКА 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ОБЩЕНИЯ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51" name="Picture 3" descr="C:\Users\compaq\Desktop\планета ОТКРЫТИЙ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563813"/>
            <a:ext cx="3497263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психолог\Desktop\ФОТОГРАФИИ 2013-2014\13903062892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7233437" y="5019975"/>
            <a:ext cx="1366050" cy="1494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сихолог\Desktop\ФОТОГРАФИИ 2013-2014\13903063446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3847" y="1895824"/>
            <a:ext cx="1382667" cy="14860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сихолог\Desktop\ФОТОГРАФИИ 2013-2014\13903067768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6292" y="2986740"/>
            <a:ext cx="1311861" cy="1486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сихолог\Desktop\ФОТОГРАФИИ 2013-2014\139030696153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691" y="5438824"/>
            <a:ext cx="1300911" cy="1419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сихолог\Desktop\ФОТОГРАФИИ 2013-2014\139038361056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9655" y="1690932"/>
            <a:ext cx="1418630" cy="1392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психолог\Desktop\ФОТОГРАФИИ 2013-2014\139038417564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53946" y="4672161"/>
            <a:ext cx="1392042" cy="1533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психолог\Desktop\ФОТОГРАФИИ 2013-2014\139038435713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3163" y="3569141"/>
            <a:ext cx="1335694" cy="1419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1028" y="523891"/>
            <a:ext cx="320998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cs"/>
              </a:rPr>
              <a:t>5А 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984" y="521187"/>
            <a:ext cx="37529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cs typeface="+mn-cs"/>
              </a:rPr>
              <a:t>Классный 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Планета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«ПРОИСШЕСТВИЕ»</a:t>
            </a:r>
            <a:endParaRPr lang="ru-RU" dirty="0"/>
          </a:p>
        </p:txBody>
      </p:sp>
      <p:pic>
        <p:nvPicPr>
          <p:cNvPr id="4" name="Picture 5" descr="C:\Users\compaq\Desktop\Obnaruzhena-novaya-planeta-----sestra-Zeml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733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:\Users\compaq\Desktop\Безымянный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259">
            <a:off x="837254" y="2765451"/>
            <a:ext cx="27368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ompaq\Desktop\2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925">
            <a:off x="5776837" y="3099328"/>
            <a:ext cx="2016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63" y="3346790"/>
            <a:ext cx="2736304" cy="271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0283" y="1594902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>
                <a:solidFill>
                  <a:srgbClr val="0070C0"/>
                </a:solidFill>
              </a:rPr>
              <a:t>Рассказ О</a:t>
            </a:r>
            <a:r>
              <a:rPr lang="ru-RU" sz="3200" b="1" i="1" dirty="0" smtClean="0">
                <a:solidFill>
                  <a:srgbClr val="0070C0"/>
                </a:solidFill>
              </a:rPr>
              <a:t>. Тихомирова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rgbClr val="0070C0"/>
                </a:solidFill>
              </a:rPr>
              <a:t>«</a:t>
            </a:r>
            <a:r>
              <a:rPr lang="ru-RU" sz="3200" b="1" i="1" dirty="0">
                <a:solidFill>
                  <a:srgbClr val="0070C0"/>
                </a:solidFill>
              </a:rPr>
              <a:t>А вдруг?..»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Планета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«БУМЕРАНГ»</a:t>
            </a:r>
            <a:endParaRPr lang="ru-RU" dirty="0"/>
          </a:p>
        </p:txBody>
      </p:sp>
      <p:pic>
        <p:nvPicPr>
          <p:cNvPr id="5" name="Picture 4" descr="C:\Users\compaq\Desktop\images.jpeg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685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im4-tub-ru.yandex.net/i?id=542222629-5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668">
            <a:off x="895296" y="3990805"/>
            <a:ext cx="2934756" cy="1836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81739" y="5067918"/>
            <a:ext cx="5210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золотое правило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нарушил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древний ученик?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1" descr="C:\Users\compaq\Desktop\Безымянный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259">
            <a:off x="123575" y="3980352"/>
            <a:ext cx="1852954" cy="262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C 0.00521 -0.02083 0.01319 -0.03819 0.02292 -0.05555 C 0.0276 -0.0743 0.02118 -0.05185 0.03333 -0.07778 C 0.03455 -0.08032 0.03438 -0.08356 0.03542 -0.08611 C 0.04063 -0.09861 0.04722 -0.11157 0.05625 -0.11944 C 0.0599 -0.12917 0.06372 -0.14074 0.07083 -0.14722 C 0.07274 -0.14884 0.07517 -0.14861 0.07708 -0.15 C 0.07934 -0.15139 0.08125 -0.15347 0.08333 -0.15555 C 0.09253 -0.16481 0.10139 -0.17292 0.1125 -0.17778 C 0.11528 -0.18148 0.11753 -0.18588 0.12083 -0.18889 C 0.14444 -0.20995 0.12031 -0.17986 0.1375 -0.20278 C 0.14097 -0.22083 0.13663 -0.20856 0.14583 -0.21944 C 0.15017 -0.22477 0.15417 -0.23055 0.15833 -0.23611 C 0.16007 -0.23842 0.16059 -0.24236 0.1625 -0.24444 C 0.1691 -0.25185 0.17986 -0.25602 0.1875 -0.26111 C 0.19497 -0.26597 0.20295 -0.27014 0.21042 -0.275 C 0.22101 -0.28194 0.2191 -0.28356 0.22917 -0.28889 C 0.23993 -0.29467 0.25139 -0.29861 0.2625 -0.30278 C 0.27604 -0.30787 0.28889 -0.31643 0.30208 -0.32222 C 0.31823 -0.3294 0.33559 -0.33333 0.35208 -0.33889 C 0.39844 -0.33565 0.44219 -0.33102 0.4875 -0.325 C 0.49774 -0.32037 0.50851 -0.31852 0.51875 -0.31389 C 0.52083 -0.31111 0.52274 -0.30787 0.525 -0.30555 C 0.52899 -0.30139 0.5375 -0.29444 0.5375 -0.29444 C 0.54201 -0.28542 0.54757 -0.28125 0.55208 -0.27222 C 0.55642 -0.24907 0.55035 -0.27083 0.56042 -0.25555 C 0.56372 -0.25046 0.56597 -0.24444 0.56875 -0.23889 C 0.57465 -0.18333 0.56545 -0.24699 0.57708 -0.20833 C 0.58194 -0.19213 0.57917 -0.17222 0.58333 -0.15555 C 0.58472 -0.14977 0.58785 -0.14467 0.58958 -0.13889 C 0.59653 -0.11574 0.59826 -0.09028 0.60417 -0.06667 C 0.60347 -0.04907 0.60365 -0.03148 0.60208 -0.01389 C 0.60069 0.00093 0.59236 0.02037 0.5875 0.03333 C 0.57778 0.05926 0.56788 0.07894 0.55208 0.1 C 0.55035 0.10232 0.54983 0.10625 0.54792 0.10833 C 0.54549 0.11088 0.54219 0.11158 0.53958 0.11389 C 0.52743 0.12546 0.53993 0.12014 0.525 0.12778 C 0.51892 0.13102 0.51181 0.13125 0.50625 0.13611 C 0.50417 0.13796 0.50243 0.14051 0.5 0.14167 C 0.49358 0.14491 0.47188 0.14676 0.46875 0.14722 C 0.44444 0.15162 0.42795 0.15625 0.40208 0.15833 C 0.38681 0.1625 0.3717 0.16458 0.35625 0.16667 C 0.33576 0.16528 0.31007 0.16528 0.28958 0.15556 C 0.26944 0.14583 0.26649 0.13958 0.24583 0.13611 C 0.2191 0.11829 0.19132 0.10394 0.16458 0.08611 C 0.13438 0.06597 0.16962 0.08866 0.14792 0.06945 C 0.14601 0.06783 0.14358 0.06806 0.14167 0.06667 C 0.12222 0.05232 0.1059 0.03565 0.08333 0.03056 C 0.07604 0.02408 0.07066 0.02361 0.0625 0.01945 C 0.03455 0.00556 0.04184 0.00556 0.0125 0.00556 " pathEditMode="relative" ptsTypes="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82" y="620688"/>
            <a:ext cx="828092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«Забыл ручку и никто не  дал запасную. И вдруг я вспомнил …»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  <a:p>
            <a:pPr indent="228600" algn="just">
              <a:defRPr/>
            </a:pPr>
            <a:endParaRPr lang="ru-RU" sz="2800" b="1" dirty="0">
              <a:solidFill>
                <a:srgbClr val="C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356745"/>
            <a:ext cx="7200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 что тоже жадничал и не хотел делиться с другими.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im4-tub-ru.yandex.net/i?id=542222629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668">
            <a:off x="3094563" y="4140269"/>
            <a:ext cx="2934756" cy="1836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8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818" y="836712"/>
            <a:ext cx="828092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 перемене кто-то подставил подножку, я упал, а все засмеялись было больно и обидно. И вдруг я вспомнил …»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 pitchFamily="34" charset="0"/>
              <a:cs typeface="Times New Roman" pitchFamily="18" charset="0"/>
            </a:endParaRPr>
          </a:p>
          <a:p>
            <a:pPr indent="228600"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728" y="2924944"/>
            <a:ext cx="72008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…что я тоже ставил подножки </a:t>
            </a:r>
          </a:p>
          <a:p>
            <a:pPr indent="228600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одноклассникам и смеялся, когда они падали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im4-tub-ru.yandex.net/i?id=542222629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668">
            <a:off x="3294750" y="4690540"/>
            <a:ext cx="2934756" cy="1836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2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662" y="908720"/>
            <a:ext cx="8474818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«Кто-то спрятал мой портфель,</a:t>
            </a:r>
          </a:p>
          <a:p>
            <a:pPr indent="228600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я весь урок его искал, </a:t>
            </a:r>
          </a:p>
          <a:p>
            <a:pPr indent="228600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это получил замечание в дневнике. И вдруг я вспомнил …»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  <a:p>
            <a:pPr indent="228600"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4671" y="3155489"/>
            <a:ext cx="7200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…что я тоже для смеха прятал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чужие вещи.</a:t>
            </a:r>
          </a:p>
        </p:txBody>
      </p:sp>
      <p:pic>
        <p:nvPicPr>
          <p:cNvPr id="6" name="Picture 7" descr="http://im4-tub-ru.yandex.net/i?id=542222629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668">
            <a:off x="2767503" y="4517674"/>
            <a:ext cx="2934756" cy="1836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0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06810"/>
            <a:ext cx="828092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убирали на школьном участке,</a:t>
            </a:r>
          </a:p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мне одному пришлось</a:t>
            </a:r>
          </a:p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выносит кучи листьев, </a:t>
            </a:r>
          </a:p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все сбежали. </a:t>
            </a:r>
          </a:p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вдруг я вспомнил …»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9788" y="2924944"/>
            <a:ext cx="7668344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…что тоже иногда отлынивал </a:t>
            </a:r>
          </a:p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генеральной уборки, не думая, </a:t>
            </a:r>
          </a:p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меня мою работу будут </a:t>
            </a:r>
          </a:p>
          <a:p>
            <a:pPr indent="228600" algn="just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делать другие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7" descr="http://im4-tub-ru.yandex.net/i?id=542222629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668">
            <a:off x="3406581" y="4845190"/>
            <a:ext cx="2934756" cy="1836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1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Моделирование ситуаций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707429">
            <a:off x="929962" y="2866768"/>
            <a:ext cx="7172861" cy="830997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бы я поступил?»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10" descr="C:\Users\compaq\Desktop\1286601332_cartoonish-vector-children - копия (5) - копия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89" y="4689500"/>
            <a:ext cx="16573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Users\compaq\Desktop\1286601332_cartoonish-vector-children - копия (6) - копия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49" y="3136801"/>
            <a:ext cx="10287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compaq\Desktop\1286601332_cartoonish-vector-children - копия (7) - копия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3" y="4731792"/>
            <a:ext cx="1257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5"/>
          <p:cNvGrpSpPr>
            <a:grpSpLocks/>
          </p:cNvGrpSpPr>
          <p:nvPr/>
        </p:nvGrpSpPr>
        <p:grpSpPr bwMode="auto">
          <a:xfrm>
            <a:off x="3196144" y="1036021"/>
            <a:ext cx="1981200" cy="1847850"/>
            <a:chOff x="6372200" y="188640"/>
            <a:chExt cx="1981572" cy="1847850"/>
          </a:xfrm>
        </p:grpSpPr>
        <p:pic>
          <p:nvPicPr>
            <p:cNvPr id="14" name="Picture 6" descr="C:\Users\compaq\Desktop\1286601332_cartoonish-vector-children - копия (2)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5308">
              <a:off x="7020272" y="188640"/>
              <a:ext cx="133350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C:\Users\compaq\Desktop\1286601332_cartoonish-vector-children - копия (4) - копия.jpe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B"/>
                </a:clrFrom>
                <a:clrTo>
                  <a:srgbClr val="FDFD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88640"/>
              <a:ext cx="117157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6146" y="3454196"/>
            <a:ext cx="1528716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0611" y="4002013"/>
            <a:ext cx="1528716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3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73" y="205662"/>
            <a:ext cx="7201231" cy="99109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9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ПРАВИЛА ДРУЖБЫ</a:t>
            </a:r>
            <a:br>
              <a:rPr lang="ru-RU" sz="49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9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80" y="1124744"/>
            <a:ext cx="9128820" cy="5040561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Уважай своего друга.</a:t>
            </a:r>
          </a:p>
          <a:p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Относись к другу как к себе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признавать свои ошибки.</a:t>
            </a:r>
          </a:p>
          <a:p>
            <a:pPr lvl="0"/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 в беде.</a:t>
            </a:r>
          </a:p>
          <a:p>
            <a:pPr lvl="0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с другом разделить радость.</a:t>
            </a:r>
          </a:p>
          <a:p>
            <a:pPr lvl="0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смейся над недостатками друга.</a:t>
            </a:r>
          </a:p>
          <a:p>
            <a:pPr lvl="0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 друга, если он делает что-то плохое.</a:t>
            </a:r>
          </a:p>
          <a:p>
            <a:pPr lvl="0"/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обманывай друга.</a:t>
            </a:r>
          </a:p>
          <a:p>
            <a:pPr lvl="0"/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предавай друга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Поступай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так, как ты хотел, чтобы поступали с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тобой.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766">
            <a:off x="6232653" y="193369"/>
            <a:ext cx="2722141" cy="2310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69441"/>
          </a:xfrm>
          <a:ln>
            <a:miter lim="800000"/>
            <a:headEnd/>
            <a:tailEnd/>
          </a:ln>
          <a:extLst/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«Планета     ДРУЗЕЙ»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2" descr="C:\Users\compaq\Desktop\ПЛАНЕТ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4778375"/>
            <a:ext cx="138271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98523" y="3898454"/>
            <a:ext cx="662473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Что вам запомнилось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 нашем путешествии?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652" y="1566069"/>
            <a:ext cx="496001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Давайте вспомним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 каких планетах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мы сегодня побывали?</a:t>
            </a:r>
          </a:p>
        </p:txBody>
      </p:sp>
      <p:pic>
        <p:nvPicPr>
          <p:cNvPr id="9" name="Picture 3" descr="C:\Users\compaq\Desktop\планета ОТКРЫТИЙ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69" y="674513"/>
            <a:ext cx="3036532" cy="297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compaq\Desktop\Obnaruzhena-novaya-planeta-----sestra-Zeml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44" y="3357910"/>
            <a:ext cx="10842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60" y="1340768"/>
            <a:ext cx="12906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compaq\Desktop\images.jpe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54424"/>
            <a:ext cx="16875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Picture 2" descr="C:\Users\compaq\Desktop\drug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80728"/>
            <a:ext cx="91440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Быть хорошим </a:t>
            </a:r>
          </a:p>
          <a:p>
            <a:pPr algn="ctr">
              <a:defRPr/>
            </a:pPr>
            <a:r>
              <a:rPr lang="ru-RU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человеком и другом — </a:t>
            </a:r>
          </a:p>
          <a:p>
            <a:pPr algn="ctr">
              <a:defRPr/>
            </a:pPr>
            <a:r>
              <a:rPr lang="ru-RU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одно и то же. </a:t>
            </a:r>
          </a:p>
          <a:p>
            <a:pPr algn="ctr">
              <a:defRPr/>
            </a:pPr>
            <a:r>
              <a:rPr lang="ru-RU" sz="6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             </a:t>
            </a:r>
            <a:r>
              <a:rPr lang="ru-RU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Аристотель</a:t>
            </a: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684213" y="4581525"/>
            <a:ext cx="1981200" cy="1847850"/>
            <a:chOff x="6372200" y="188640"/>
            <a:chExt cx="1981572" cy="1847850"/>
          </a:xfrm>
        </p:grpSpPr>
        <p:pic>
          <p:nvPicPr>
            <p:cNvPr id="3076" name="Picture 6" descr="C:\Users\compaq\Desktop\1286601332_cartoonish-vector-children - копия (2).jpe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5308">
              <a:off x="7020272" y="188640"/>
              <a:ext cx="133350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9" descr="C:\Users\compaq\Desktop\1286601332_cartoonish-vector-children - копия (4) - копия.jpe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B"/>
                </a:clrFrom>
                <a:clrTo>
                  <a:srgbClr val="FDFD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88640"/>
              <a:ext cx="117157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060848"/>
            <a:ext cx="777686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работу!</a:t>
            </a:r>
          </a:p>
        </p:txBody>
      </p:sp>
      <p:pic>
        <p:nvPicPr>
          <p:cNvPr id="25602" name="Picture 2" descr="C:\Users\compaq\Desktop\1286601332_cartoonish-vector-children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187">
            <a:off x="7494588" y="3459163"/>
            <a:ext cx="1152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compaq\Desktop\1286601332_cartoonish-vector-children - копия (4)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61">
            <a:off x="663575" y="279400"/>
            <a:ext cx="1333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Users\compaq\Desktop\1286601332_cartoonish-vector-children - копия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1290">
            <a:off x="755650" y="4076700"/>
            <a:ext cx="1190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Users\compaq\Desktop\1286601332_cartoonish-vector-children - копия (7) - копия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652963"/>
            <a:ext cx="1257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:\Users\compaq\Desktop\1286601332_cartoonish-vector-children - копия (3)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84538"/>
            <a:ext cx="11239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:\Users\compaq\Desktop\1286601332_cartoonish-vector-children - копия (3) - копия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1457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6372225" y="188913"/>
            <a:ext cx="1981200" cy="1847850"/>
            <a:chOff x="6372200" y="188640"/>
            <a:chExt cx="1981572" cy="1847850"/>
          </a:xfrm>
        </p:grpSpPr>
        <p:pic>
          <p:nvPicPr>
            <p:cNvPr id="26638" name="Picture 6" descr="C:\Users\compaq\Desktop\1286601332_cartoonish-vector-children - копия (2).jpe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5308">
              <a:off x="7020272" y="188640"/>
              <a:ext cx="133350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9" descr="C:\Users\compaq\Desktop\1286601332_cartoonish-vector-children - копия (4) - копия.jpe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DFDFB"/>
                </a:clrFrom>
                <a:clrTo>
                  <a:srgbClr val="FDFD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88640"/>
              <a:ext cx="117157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0" name="Picture 10" descr="C:\Users\compaq\Desktop\1286601332_cartoonish-vector-children - копия (5) - копия.jpe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16573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C:\Users\compaq\Desktop\1286601332_cartoonish-vector-children - копия (6) - копия.jpe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08500"/>
            <a:ext cx="10287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compaq\Desktop\1286601332_cartoonish-vector-children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187">
            <a:off x="7646988" y="3611563"/>
            <a:ext cx="1152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45624" cy="540060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Друг </a:t>
            </a: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 это человек, который связан с кем-нибудь дружбой.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u="sng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Дружба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 близкие отношения, основанные на взаимном доверии, привязанности, общности интересов.</a:t>
            </a:r>
            <a:b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</a:t>
            </a:r>
            <a:r>
              <a:rPr lang="ru-RU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Словарь Ожегова</a:t>
            </a:r>
            <a:endParaRPr lang="ru-RU" sz="3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1831"/>
            <a:ext cx="2160240" cy="157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aq\Desktop\ПЛАНЕТ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841375"/>
            <a:ext cx="2016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compaq\Desktop\планета ОТКРЫТИЙ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160463"/>
            <a:ext cx="30146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compaq\Desktop\images.jpe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008438"/>
            <a:ext cx="16875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compaq\Desktop\Obnaruzhena-novaya-planeta-----sestra-Zeml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792538"/>
            <a:ext cx="17351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935038"/>
            <a:ext cx="210343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5428" y="5253006"/>
            <a:ext cx="3188848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  <a:cs typeface="+mn-cs"/>
              </a:rPr>
              <a:t>Планета «БУМЕРАНГ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78682" y="5253007"/>
            <a:ext cx="413367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  <a:cs typeface="+mn-cs"/>
              </a:rPr>
              <a:t>Планета «ПРОИСШЕСТВИЕ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5911" y="153030"/>
            <a:ext cx="3282663" cy="107721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  <a:cs typeface="+mn-cs"/>
              </a:rPr>
              <a:t>Планета «СОДРУЖЕСТВО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 rot="19989667">
            <a:off x="144951" y="501082"/>
            <a:ext cx="2339629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Планета</a:t>
            </a:r>
            <a:endParaRPr lang="ru-RU" sz="3600" b="1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«ДРУЗЕЙ</a:t>
            </a:r>
            <a:r>
              <a:rPr lang="ru-RU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</p:txBody>
      </p:sp>
      <p:pic>
        <p:nvPicPr>
          <p:cNvPr id="12300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2068" flipH="1" flipV="1">
            <a:off x="7096919" y="4015582"/>
            <a:ext cx="2009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6208686" y="153030"/>
            <a:ext cx="2697807" cy="1077218"/>
          </a:xfrm>
          <a:solidFill>
            <a:srgbClr val="FFFF00"/>
          </a:solidFill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Планета «ОТКРЫТИЙ»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7.40741E-7 C 0.00573 -0.02292 -0.01215 -0.11783 -0.01458 -0.13334 C -0.0151 -0.13611 -0.01597 -0.13889 -0.01667 -0.14167 C -0.01736 -0.15371 -0.01736 -0.16574 -0.01875 -0.17778 C -0.01944 -0.18357 -0.02187 -0.18866 -0.02292 -0.19445 C -0.02708 -0.21667 -0.03125 -0.23889 -0.03542 -0.26111 C -0.03628 -0.26621 -0.04115 -0.26829 -0.04375 -0.27223 C -0.05174 -0.28473 -0.05573 -0.29028 -0.06667 -0.3 C -0.07691 -0.30903 -0.1066 -0.30787 -0.1125 -0.30834 C -0.12344 -0.31204 -0.13299 -0.31042 -0.14375 -0.30556 C -0.19444 -0.31181 -0.17448 -0.31389 -0.20417 -0.30834 C -0.21337 -0.30417 -0.22031 -0.29676 -0.22917 -0.29167 C -0.24115 -0.28449 -0.23368 -0.29283 -0.24375 -0.28611 C -0.24601 -0.28473 -0.24774 -0.28195 -0.25 -0.28056 C -0.25608 -0.27709 -0.2625 -0.275 -0.26875 -0.27223 C -0.27083 -0.2713 -0.27292 -0.27037 -0.275 -0.26945 C -0.27708 -0.26852 -0.28125 -0.26667 -0.28125 -0.26667 C -0.29792 -0.26875 -0.31493 -0.26945 -0.33125 -0.275 C -0.34844 -0.27269 -0.35521 -0.27662 -0.36042 -0.25556 C -0.35851 -0.20741 -0.3625 -0.20602 -0.34792 -0.175 C -0.34271 -0.16389 -0.34306 -0.15718 -0.33333 -0.15278 C -0.32187 -0.12986 -0.30625 -0.12292 -0.2875 -0.11389 C -0.28125 -0.11088 -0.26875 -0.10556 -0.26875 -0.10556 C -0.26163 -0.08195 -0.25069 -0.0669 -0.23958 -0.04723 C -0.23889 -0.04445 -0.23854 -0.04144 -0.2375 -0.03889 C -0.23646 -0.03588 -0.23437 -0.03357 -0.23333 -0.03056 C -0.23142 -0.02431 -0.23073 -0.0176 -0.22917 -0.01111 C -0.23229 0.02801 -0.22951 0.0743 -0.2625 0.08889 C -0.26701 0.09097 -0.2842 0.09375 -0.2875 0.09444 C -0.30937 0.09259 -0.32674 0.08935 -0.34792 0.08611 C -0.36285 0.07939 -0.38003 0.08009 -0.39583 0.07777 C -0.41094 0.07106 -0.42604 0.06898 -0.44167 0.06666 C -0.46736 0.06944 -0.49062 0.07314 -0.51667 0.075 C -0.53021 0.07708 -0.54097 0.08032 -0.55417 0.08333 C -0.56389 0.08981 -0.57083 0.09537 -0.58125 0.1 C -0.58819 0.09907 -0.59531 0.09907 -0.60208 0.09722 C -0.63177 0.08865 -0.63611 0.03912 -0.64375 0.00833 C -0.64549 0.00162 -0.64826 -0.0044 -0.65 -0.01111 C -0.64965 -0.01736 -0.64913 -0.05093 -0.64583 -0.06389 C -0.6316 -0.12061 -0.64705 -0.04375 -0.63542 -0.10556 C -0.63715 -0.15602 -0.64167 -0.20463 -0.64167 -0.25556 " pathEditMode="relative" ptsTypes="ffffffffffffffffffffffffffffffffffffffffA">
                                      <p:cBhvr>
                                        <p:cTn id="6" dur="825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99"/>
                </a:solidFill>
              </a:rPr>
              <a:t>Возлюби ближнего своего как самого себя.</a:t>
            </a:r>
          </a:p>
          <a:p>
            <a:pPr eaLnBrk="1" hangingPunct="1"/>
            <a:r>
              <a:rPr lang="ru-RU" altLang="ru-RU" sz="4000" b="1" smtClean="0">
                <a:solidFill>
                  <a:srgbClr val="000099"/>
                </a:solidFill>
              </a:rPr>
              <a:t>Всегда поступай с другими так, как  хотел бы, чтобы поступали    с тобой.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56676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ЗОЛОТЫЕ ПРАВИЛА ОБЩЕНИЯ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171" name="Picture 3" descr="C:\Users\compaq\Desktop\images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3520" y="4231672"/>
            <a:ext cx="4320480" cy="262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57298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НЕТ ДРУГА – ИЩИ, А НАШЁЛ - …     </a:t>
            </a:r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… НОВЫХ ДВУХ</a:t>
            </a:r>
            <a:endParaRPr lang="ru-RU" sz="32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83512" y="2143116"/>
            <a:ext cx="89039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Друзья познаются…      </a:t>
            </a:r>
            <a:r>
              <a:rPr lang="ru-RU" sz="2400" b="1" i="1" cap="all" dirty="0" smtClean="0">
                <a:ln w="0"/>
                <a:solidFill>
                  <a:srgbClr val="F5800B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…ДЕРЕВО БЕЗ КОРНЕЙ</a:t>
            </a:r>
            <a:endParaRPr lang="ru-RU" sz="2400" b="1" i="1" cap="all" dirty="0">
              <a:ln w="0"/>
              <a:solidFill>
                <a:srgbClr val="F5800B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24390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580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 ИМЕЙ СТО РУБЛЕЙ, А …     </a:t>
            </a:r>
            <a:r>
              <a:rPr lang="ru-RU" sz="3600" b="1" i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…ЗАБЫВАЙ</a:t>
            </a:r>
            <a:endParaRPr lang="ru-RU" sz="3600" b="1" i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83512" y="2961372"/>
            <a:ext cx="868796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СТАРЫЙ ДРУГ ЛУЧШЕ …        </a:t>
            </a:r>
            <a:r>
              <a:rPr lang="ru-RU" sz="3200" b="1" i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... ДОБРОЙ ССОРЫ</a:t>
            </a:r>
            <a:endParaRPr lang="ru-RU" sz="32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290"/>
            <a:ext cx="77153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Закончи пословицу: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86189"/>
            <a:ext cx="8604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ЧЕЛОВЕК БЕЗ ДРУЗЕЙ, ЧТО …            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…В БЕДЕ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48" y="5391415"/>
            <a:ext cx="878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ХУДОЙ МИР ЛУЧШЕ …        </a:t>
            </a:r>
            <a:r>
              <a:rPr lang="ru-RU" sz="28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…ИМЕЙ СТО ДРУЗЕЙ</a:t>
            </a:r>
            <a:endParaRPr lang="ru-RU" sz="2800" b="1" i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368" y="5961061"/>
            <a:ext cx="8613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ДРУЖБУ ПОМНИ, А ЗЛО …        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8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57298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НЕТ ДРУГА – ИЩИ, А НАШЁЛ - …       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</a:t>
            </a:r>
            <a:endParaRPr lang="ru-RU" sz="32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83512" y="2143116"/>
            <a:ext cx="890398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Друзья познаются…     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…В БЕДЕ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cap="all" dirty="0">
              <a:ln w="0"/>
              <a:solidFill>
                <a:srgbClr val="F5800B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83512" y="4524390"/>
            <a:ext cx="9408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F580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 ИМЕЙ СТО РУБЛЕЙ, А …    </a:t>
            </a:r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…ИМЕЙ СТО ДРУЗЕЙ</a:t>
            </a:r>
            <a:endParaRPr lang="ru-RU" sz="32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09258" y="2992816"/>
            <a:ext cx="868796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СТАРЫЙ ДРУГ ЛУЧШЕ …       </a:t>
            </a:r>
            <a:r>
              <a:rPr lang="ru-RU" sz="32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 НОВЫХ ДВУХ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290"/>
            <a:ext cx="77153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Закончи пословицу: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62378"/>
            <a:ext cx="9693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ЧЕЛОВЕК БЕЗ ДРУЗЕЙ, ЧТО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…  </a:t>
            </a:r>
            <a:r>
              <a:rPr lang="ru-RU" sz="2400" b="1" i="1" cap="all" dirty="0" smtClean="0">
                <a:ln w="0"/>
                <a:solidFill>
                  <a:srgbClr val="F5800B"/>
                </a:soli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r>
              <a:rPr lang="ru-RU" sz="2400" b="1" i="1" cap="all" dirty="0">
                <a:ln w="0"/>
                <a:solidFill>
                  <a:srgbClr val="F5800B"/>
                </a:solidFill>
                <a:effectLst>
                  <a:reflection blurRad="12700" stA="50000" endPos="50000" dist="5000" dir="5400000" sy="-100000" rotWithShape="0"/>
                </a:effectLst>
              </a:rPr>
              <a:t>ДЕРЕВО БЕЗ </a:t>
            </a:r>
            <a:r>
              <a:rPr lang="ru-RU" sz="2400" b="1" i="1" cap="all" dirty="0" smtClean="0">
                <a:ln w="0"/>
                <a:solidFill>
                  <a:srgbClr val="F5800B"/>
                </a:solidFill>
                <a:effectLst>
                  <a:reflection blurRad="12700" stA="50000" endPos="50000" dist="5000" dir="5400000" sy="-100000" rotWithShape="0"/>
                </a:effectLst>
              </a:rPr>
              <a:t>КОРНЕЙ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10" y="5171670"/>
            <a:ext cx="878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ХУДОЙ МИР ЛУЧШЕ …           </a:t>
            </a:r>
            <a:r>
              <a:rPr lang="ru-RU" sz="2800" b="1" i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 ДОБРОЙ </a:t>
            </a:r>
            <a:r>
              <a:rPr lang="ru-RU" sz="2800" b="1" i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ССОРЫ</a:t>
            </a:r>
            <a:endParaRPr lang="ru-RU" sz="28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368" y="5961061"/>
            <a:ext cx="8613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ДРУЖБУ ПОМНИ, А ЗЛО …    </a:t>
            </a:r>
            <a:r>
              <a:rPr lang="ru-RU" sz="3200" b="1" i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r>
              <a:rPr lang="ru-RU" sz="3200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ЗАБЫВАЙ 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0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64" y="201414"/>
            <a:ext cx="8229600" cy="923330"/>
          </a:xfrm>
          <a:solidFill>
            <a:srgbClr val="FFFF00"/>
          </a:solidFill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Планета «ОТКРЫТИЙ»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436" y="1124744"/>
            <a:ext cx="85468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Умный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          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Добрый</a:t>
            </a:r>
          </a:p>
          <a:p>
            <a:pPr algn="ctr">
              <a:defRPr/>
            </a:pPr>
            <a:r>
              <a:rPr lang="ru-RU" sz="4000" b="1" dirty="0">
                <a:ln w="1905"/>
                <a:solidFill>
                  <a:srgbClr val="F5800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Трудолюбивый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       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Воспитанный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ru-RU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Честный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Милый              </a:t>
            </a:r>
            <a:r>
              <a:rPr lang="ru-RU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Не </a:t>
            </a: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жадный       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Спокойный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       </a:t>
            </a:r>
            <a:r>
              <a:rPr lang="ru-RU" sz="4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Весёлый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    </a:t>
            </a:r>
            <a:r>
              <a:rPr lang="ru-RU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Общительный       </a:t>
            </a:r>
            <a:r>
              <a:rPr lang="ru-RU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Аккуратный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</a:t>
            </a:r>
            <a:r>
              <a:rPr lang="ru-RU" sz="4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Вежливый     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Красивый  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Надёжный   </a:t>
            </a:r>
            <a:r>
              <a:rPr lang="ru-RU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Смелый</a:t>
            </a:r>
            <a:r>
              <a:rPr lang="ru-RU" sz="40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</a:t>
            </a:r>
            <a:r>
              <a:rPr lang="ru-RU" sz="44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endParaRPr lang="ru-RU" sz="4400" b="1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pic>
        <p:nvPicPr>
          <p:cNvPr id="1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30" y="1078583"/>
            <a:ext cx="1770470" cy="17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7" y="198252"/>
            <a:ext cx="8723313" cy="923330"/>
          </a:xfrm>
          <a:solidFill>
            <a:srgbClr val="FFFF00"/>
          </a:solidFill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Планета «СОДРУЖЕСТВО»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66"/>
              </a:solidFill>
            </a:endParaRPr>
          </a:p>
        </p:txBody>
      </p:sp>
      <p:pic>
        <p:nvPicPr>
          <p:cNvPr id="29698" name="Picture 2" descr="C:\Users\психолог\Desktop\ФОТОГРАФИИ 2013-2014\Проект дружба\139030628924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33695">
            <a:off x="2568159" y="1419998"/>
            <a:ext cx="19621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психолог\Desktop\ФОТОГРАФИИ 2013-2014\Проект дружба\13903063446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66812">
            <a:off x="5133911" y="1475409"/>
            <a:ext cx="2026457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психолог\Desktop\ФОТОГРАФИИ 2013-2014\Проект дружба\13903067714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38561">
            <a:off x="2362591" y="4045900"/>
            <a:ext cx="19069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психолог\Desktop\ФОТОГРАФИИ 2013-2014\Проект дружба\13903069886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03213">
            <a:off x="4787562" y="3805763"/>
            <a:ext cx="1895492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:\Users\психолог\Desktop\ФОТОГРАФИИ 2013-2014\Проект дружба\13903836025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86480">
            <a:off x="459689" y="1475410"/>
            <a:ext cx="1945042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:\Users\психолог\Desktop\ФОТОГРАФИИ 2013-2014\Проект дружба\13903841647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7"/>
          <a:stretch/>
        </p:blipFill>
        <p:spPr bwMode="auto">
          <a:xfrm rot="20641755">
            <a:off x="286100" y="3858532"/>
            <a:ext cx="1853715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C:\Users\психолог\Desktop\ФОТОГРАФИИ 2013-2014\Проект дружба\13903843571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49677">
            <a:off x="6808286" y="4310254"/>
            <a:ext cx="2021964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ompaq\Desktop\ПЛАНЕТА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870" y="2001115"/>
            <a:ext cx="1619672" cy="184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0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491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ПЛАНЕТА  ДРУЗЕЙ ИЛИ АЗБУКА   ОБЩЕНИЯ</vt:lpstr>
      <vt:lpstr>Презентация PowerPoint</vt:lpstr>
      <vt:lpstr>Друг – это человек, который связан с кем-нибудь дружбой.  Дружба – близкие отношения, основанные на взаимном доверии, привязанности, общности интересов.               Словарь Ожегова</vt:lpstr>
      <vt:lpstr>Планета «ОТКРЫТИЙ»</vt:lpstr>
      <vt:lpstr>Презентация PowerPoint</vt:lpstr>
      <vt:lpstr>Презентация PowerPoint</vt:lpstr>
      <vt:lpstr>Презентация PowerPoint</vt:lpstr>
      <vt:lpstr>Планета «ОТКРЫТИЙ»</vt:lpstr>
      <vt:lpstr>Планета «СОДРУЖЕСТВО»</vt:lpstr>
      <vt:lpstr>Планета «ПРОИСШЕСТВИЕ»</vt:lpstr>
      <vt:lpstr>Планета «БУМЕРАНГ»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 ситуаций</vt:lpstr>
      <vt:lpstr>  ПРАВИЛА ДРУЖБЫ </vt:lpstr>
      <vt:lpstr>«Планета     ДРУЗЕЙ»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compaq</dc:creator>
  <cp:lastModifiedBy>психолог</cp:lastModifiedBy>
  <cp:revision>161</cp:revision>
  <dcterms:created xsi:type="dcterms:W3CDTF">2013-01-08T15:40:50Z</dcterms:created>
  <dcterms:modified xsi:type="dcterms:W3CDTF">2014-04-06T16:30:14Z</dcterms:modified>
</cp:coreProperties>
</file>