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День защитника Отечества</a:t>
            </a:r>
            <a:endParaRPr lang="ru-RU" sz="6000" b="1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вп1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11760" y="2564904"/>
            <a:ext cx="4371156" cy="263842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46734"/>
            <a:ext cx="8229600" cy="424847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1027" name="Picture 3" descr="F:\Изображение\Изображение 0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1202148"/>
            <a:ext cx="2968752" cy="3674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hardEdge"/>
            <a:contourClr>
              <a:srgbClr val="969696"/>
            </a:contourClr>
          </a:sp3d>
          <a:extLst/>
        </p:spPr>
      </p:pic>
      <p:pic>
        <p:nvPicPr>
          <p:cNvPr id="5122" name="Picture 2" descr="F:\фото мальчики\Фото07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6" y="1300386"/>
            <a:ext cx="2781301" cy="3541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701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142785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Сегодня-праздник всех отцов,</a:t>
            </a:r>
            <a:br>
              <a:rPr lang="ru-RU" sz="32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</a:br>
            <a:r>
              <a:rPr lang="ru-RU" sz="32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Всех сыновей, всех, кто готов</a:t>
            </a:r>
            <a:br>
              <a:rPr lang="ru-RU" sz="32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</a:br>
            <a:r>
              <a:rPr lang="ru-RU" sz="32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Свой дом и маму защитить,</a:t>
            </a:r>
            <a:br>
              <a:rPr lang="ru-RU" sz="32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</a:br>
            <a:r>
              <a:rPr lang="ru-RU" sz="32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 Всех нас от бед огородить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37631"/>
            <a:ext cx="4052767" cy="299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86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 мальчики\Фото07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0032" y="1484784"/>
            <a:ext cx="2981325" cy="4349080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мальчики\Фото07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620688"/>
            <a:ext cx="2952750" cy="4320480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934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фото мальчики\Фото07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548680"/>
            <a:ext cx="2857500" cy="42124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мальчики\Фото07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78"/>
          <a:stretch/>
        </p:blipFill>
        <p:spPr bwMode="auto">
          <a:xfrm>
            <a:off x="4572000" y="1700808"/>
            <a:ext cx="3227828" cy="4230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04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ото мальчики\Фото07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88024" y="1628800"/>
            <a:ext cx="3533775" cy="4045179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мальчики\Фото07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03648" y="548680"/>
            <a:ext cx="3115110" cy="4032448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2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17646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фото мальчики\Фото07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539"/>
          <a:stretch/>
        </p:blipFill>
        <p:spPr bwMode="auto">
          <a:xfrm>
            <a:off x="1331640" y="620688"/>
            <a:ext cx="2552701" cy="3775150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мальчики\Фото07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64088" y="1916832"/>
            <a:ext cx="2514601" cy="3744416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2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 мальчики\Фото07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07704" y="1196752"/>
            <a:ext cx="2876550" cy="3937168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мальчики\Фото07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486569"/>
            <a:ext cx="2628900" cy="3921224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145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19256" cy="496855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Дорогие, мальчишки!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Поздравляем вас с праздником Днем Защитника Отечества!</a:t>
            </a:r>
          </a:p>
          <a:p>
            <a:pPr marL="0" indent="0" algn="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Желаем:</a:t>
            </a:r>
          </a:p>
          <a:p>
            <a:pPr marL="0" indent="0" algn="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-нас не обижать</a:t>
            </a:r>
          </a:p>
          <a:p>
            <a:pPr marL="0" indent="0" algn="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-родителей не огорчать</a:t>
            </a:r>
          </a:p>
          <a:p>
            <a:pPr marL="0" indent="0" algn="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-послушными быть</a:t>
            </a:r>
          </a:p>
          <a:p>
            <a:pPr marL="0" indent="0" algn="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-добро лишь творить</a:t>
            </a:r>
          </a:p>
          <a:p>
            <a:pPr marL="0" indent="0" algn="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-слушаться учителей</a:t>
            </a:r>
          </a:p>
          <a:p>
            <a:pPr marL="0" indent="0" algn="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-иметь много друзей</a:t>
            </a:r>
          </a:p>
          <a:p>
            <a:pPr marL="0" indent="0" algn="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-красивыми быть</a:t>
            </a:r>
          </a:p>
          <a:p>
            <a:pPr marL="0" indent="0" algn="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-если трудно, то не ныть</a:t>
            </a:r>
            <a:r>
              <a:rPr lang="ru-RU" sz="24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 smtClean="0"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  <a:p>
            <a:pPr marL="0" indent="0">
              <a:buNone/>
            </a:pPr>
            <a:endParaRPr lang="ru-RU" sz="2800" dirty="0" smtClean="0"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  <a:p>
            <a:pPr marL="0" indent="0">
              <a:buNone/>
            </a:pPr>
            <a:endParaRPr lang="ru-RU" sz="2800" dirty="0"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7171" name="Picture 3" descr="C:\Documents and Settings\Татьяна\Рабочий стол\23 февраля\1310065261_minsk9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556792"/>
            <a:ext cx="4608512" cy="290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3325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19256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Нам не страшны любые невзгоды.</a:t>
            </a:r>
          </a:p>
          <a:p>
            <a:pPr marL="0" indent="0" algn="ct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Есть у родной страны надежный щит</a:t>
            </a:r>
          </a:p>
          <a:p>
            <a:pPr marL="0" indent="0" algn="ct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На страже мира, счастья и свободы</a:t>
            </a:r>
          </a:p>
          <a:p>
            <a:pPr marL="0" indent="0" algn="ctr">
              <a:buNone/>
            </a:pPr>
            <a:r>
              <a:rPr lang="ru-RU" sz="2000" b="1" dirty="0" smtClean="0">
                <a:ln>
                  <a:solidFill>
                    <a:srgbClr val="99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Солдат Российской армии стоит!</a:t>
            </a:r>
            <a:endParaRPr lang="ru-RU" sz="2000" b="1" dirty="0">
              <a:ln>
                <a:solidFill>
                  <a:srgbClr val="990000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Татьяна\Рабочий стол\6bfe332b9b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54636"/>
            <a:ext cx="4608512" cy="3202916"/>
          </a:xfrm>
          <a:prstGeom prst="rect">
            <a:avLst/>
          </a:prstGeom>
          <a:noFill/>
          <a:ln w="38100">
            <a:solidFill>
              <a:srgbClr val="99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2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  <a:latin typeface="Georgia" pitchFamily="18" charset="0"/>
              </a:rPr>
              <a:t>Наши славные прадеды</a:t>
            </a:r>
            <a:endParaRPr lang="ru-RU" dirty="0">
              <a:solidFill>
                <a:srgbClr val="990000"/>
              </a:solidFill>
              <a:latin typeface="Georgia" pitchFamily="18" charset="0"/>
            </a:endParaRPr>
          </a:p>
        </p:txBody>
      </p:sp>
      <p:pic>
        <p:nvPicPr>
          <p:cNvPr id="2050" name="Picture 2" descr="C:\Documents and Settings\Татьяна\Рабочий стол\23 февраля\parad9may2010_05-800x4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640" y="1268760"/>
            <a:ext cx="7384107" cy="348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2757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Мы поздравляем вас тепло</a:t>
            </a:r>
            <a:br>
              <a:rPr lang="ru-RU" sz="32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</a:br>
            <a:r>
              <a:rPr lang="ru-RU" sz="32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 с Днем Армии и Флота</a:t>
            </a:r>
            <a:endParaRPr lang="ru-RU" sz="3200" dirty="0">
              <a:ln w="19050">
                <a:solidFill>
                  <a:srgbClr val="99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</p:txBody>
      </p:sp>
      <p:pic>
        <p:nvPicPr>
          <p:cNvPr id="1027" name="Picture 3" descr="F:\Изображение 1\Изображение 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2571751"/>
            <a:ext cx="2790825" cy="2266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Изображение\Изображение 0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38825" y="2557400"/>
            <a:ext cx="2795017" cy="2281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Изображение\Изображение 0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48050" y="1590675"/>
            <a:ext cx="2181225" cy="3248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5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3762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Дорогие наши дедушки!</a:t>
            </a:r>
            <a:br>
              <a:rPr lang="ru-RU" sz="28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</a:br>
            <a:r>
              <a:rPr lang="ru-RU" sz="28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Пусть будет радость и тепло,</a:t>
            </a:r>
            <a:br>
              <a:rPr lang="ru-RU" sz="28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</a:br>
            <a:r>
              <a:rPr lang="ru-RU" sz="28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Мы помним, чтим и любим.</a:t>
            </a:r>
            <a:br>
              <a:rPr lang="ru-RU" sz="28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</a:br>
            <a:r>
              <a:rPr lang="ru-RU" sz="28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Пускай улыбка промелькнет,</a:t>
            </a:r>
            <a:br>
              <a:rPr lang="ru-RU" sz="28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</a:br>
            <a:r>
              <a:rPr lang="ru-RU" sz="2800" dirty="0" smtClean="0">
                <a:ln w="19050">
                  <a:solidFill>
                    <a:srgbClr val="99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 Разгладит все морщины.</a:t>
            </a:r>
            <a:endParaRPr lang="ru-RU" sz="2800" dirty="0">
              <a:ln w="19050">
                <a:solidFill>
                  <a:srgbClr val="99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</p:txBody>
      </p:sp>
      <p:pic>
        <p:nvPicPr>
          <p:cNvPr id="2050" name="Picture 2" descr="F:\Изображение 1\Изображение 0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200000">
            <a:off x="2329297" y="2299137"/>
            <a:ext cx="2441799" cy="3429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Изображение\Изображение 0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5849876" y="2450966"/>
            <a:ext cx="2440655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Изображение\Изображение 0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1731963" cy="2236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3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  <a:latin typeface="Georgia" pitchFamily="18" charset="0"/>
              </a:rPr>
              <a:t>Наши любимые папы</a:t>
            </a:r>
            <a:endParaRPr lang="ru-RU" dirty="0">
              <a:solidFill>
                <a:srgbClr val="990000"/>
              </a:solidFill>
              <a:latin typeface="Georgia" pitchFamily="18" charset="0"/>
            </a:endParaRPr>
          </a:p>
        </p:txBody>
      </p:sp>
      <p:pic>
        <p:nvPicPr>
          <p:cNvPr id="4099" name="Picture 3" descr="C:\Documents and Settings\Татьяна\Рабочий стол\23 февраля\russian_men_parad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741197" cy="2502229"/>
          </a:xfrm>
          <a:prstGeom prst="rect">
            <a:avLst/>
          </a:prstGeom>
          <a:noFill/>
          <a:ln w="57150">
            <a:solidFill>
              <a:srgbClr val="99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6" y="1484784"/>
            <a:ext cx="3263024" cy="386132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55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0980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771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F:\Изображение 1\Изображение 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47664" y="1484784"/>
            <a:ext cx="2392792" cy="3489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F:\Изображение\Изображение 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32125" y="1412776"/>
            <a:ext cx="1997075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Изображение 1\Изображение 0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4788480" y="1999729"/>
            <a:ext cx="3311059" cy="21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Изображение 1\Изображение 0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12715" y="1864732"/>
            <a:ext cx="3322406" cy="244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06388"/>
            <a:ext cx="8229600" cy="45228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62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2484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Чуть-чуть завидую отцу-еще немного подрасту и Родине служить пойду</a:t>
            </a:r>
            <a:endParaRPr lang="ru-RU" b="1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099" name="Picture 3" descr="F:\Изображение 1\Изображение 0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2011709" y="1452787"/>
            <a:ext cx="2924178" cy="2124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F:\Изображение 1\Изображение 0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4008" y="1048171"/>
            <a:ext cx="1988425" cy="2902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F:\Изображение 1\Изображение 0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32240" y="1048171"/>
            <a:ext cx="1847851" cy="2902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F:\Изображение\Изображение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043979"/>
            <a:ext cx="1798678" cy="2932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40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378</TotalTime>
  <Words>92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День защитника Отечества</vt:lpstr>
      <vt:lpstr>Слайд 2</vt:lpstr>
      <vt:lpstr>Наши славные прадеды</vt:lpstr>
      <vt:lpstr>Мы поздравляем вас тепло  с Днем Армии и Флота</vt:lpstr>
      <vt:lpstr>Дорогие наши дедушки! Пусть будет радость и тепло, Мы помним, чтим и любим. Пускай улыбка промелькнет,  Разгладит все морщины.</vt:lpstr>
      <vt:lpstr>Наши любимые папы</vt:lpstr>
      <vt:lpstr>Слайд 7</vt:lpstr>
      <vt:lpstr>Слайд 8</vt:lpstr>
      <vt:lpstr>     Чуть-чуть завидую отцу-еще немного подрасту и Родине служить пойду</vt:lpstr>
      <vt:lpstr>Слайд 10</vt:lpstr>
      <vt:lpstr>Сегодня-праздник всех отцов, Всех сыновей, всех, кто готов Свой дом и маму защитить,  Всех нас от бед огородить.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home</cp:lastModifiedBy>
  <cp:revision>32</cp:revision>
  <dcterms:created xsi:type="dcterms:W3CDTF">2013-01-28T18:58:54Z</dcterms:created>
  <dcterms:modified xsi:type="dcterms:W3CDTF">2014-04-04T19:13:13Z</dcterms:modified>
</cp:coreProperties>
</file>