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Наступила осень.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Teacher1\Desktop\Картинки\опавшие листь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789040"/>
            <a:ext cx="4032448" cy="251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110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Птицы улетают в тёплые края.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7715200" cy="363326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Teacher1\Desktop\Картинки\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068960"/>
            <a:ext cx="7901808" cy="2291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667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Ребята осенью собирают </a:t>
            </a:r>
            <a:r>
              <a:rPr lang="ru-RU" smtClean="0"/>
              <a:t>опавшие листья.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Teacher1\Desktop\Картинки\сбор листьев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16832"/>
            <a:ext cx="3960440" cy="409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33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улице стоит прохладная погода.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Teacher1\Desktop\осень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359" y="1844824"/>
            <a:ext cx="4969611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70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Солнце  светит, но не греет.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eacher1\Desktop\светит солнц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586038"/>
            <a:ext cx="5081364" cy="3003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51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Дует ветер.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Teacher1\Desktop\вете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13" y="3140968"/>
            <a:ext cx="3969791" cy="2423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4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Часто небо бывает серое.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Teacher1\Desktop\небо серо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29869"/>
            <a:ext cx="5472608" cy="3031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171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Солнце прячется за тучи.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Teacher1\Desktop\солнце прячетс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369361"/>
            <a:ext cx="5870426" cy="392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54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Идёт дождь.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Teacher1\Desktop\дождь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852936"/>
            <a:ext cx="3469820" cy="277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79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Осенью с деревьев опадают листья.</a:t>
            </a:r>
            <a:br>
              <a:rPr lang="ru-RU" dirty="0" smtClean="0"/>
            </a:br>
            <a:r>
              <a:rPr lang="ru-RU" dirty="0" smtClean="0"/>
              <a:t>Это листопад.</a:t>
            </a:r>
            <a:endParaRPr lang="ru-RU" dirty="0"/>
          </a:p>
        </p:txBody>
      </p:sp>
      <p:pic>
        <p:nvPicPr>
          <p:cNvPr id="1026" name="Picture 2" descr="C:\Users\Teacher1\Desktop\Картинки\листопад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2856"/>
            <a:ext cx="5670322" cy="4247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965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Листья на деревьях разноцветные, красивые.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Teacher1\Desktop\Картинки\разноцветные деревь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557463"/>
            <a:ext cx="6264696" cy="3319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57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57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Наступила осень.</vt:lpstr>
      <vt:lpstr>На улице стоит прохладная погода.</vt:lpstr>
      <vt:lpstr>Солнце  светит, но не греет.</vt:lpstr>
      <vt:lpstr>Дует ветер.</vt:lpstr>
      <vt:lpstr>Часто небо бывает серое.</vt:lpstr>
      <vt:lpstr>Солнце прячется за тучи.</vt:lpstr>
      <vt:lpstr>Идёт дождь.</vt:lpstr>
      <vt:lpstr>Осенью с деревьев опадают листья. Это листопад.</vt:lpstr>
      <vt:lpstr>Листья на деревьях разноцветные, красивые.</vt:lpstr>
      <vt:lpstr>Птицы улетают в тёплые края.</vt:lpstr>
      <vt:lpstr>Ребята осенью собирают опавшие листья.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Наступила осень.</dc:title>
  <dc:creator>Teacher1</dc:creator>
  <cp:lastModifiedBy>Teacher1</cp:lastModifiedBy>
  <cp:revision>5</cp:revision>
  <dcterms:created xsi:type="dcterms:W3CDTF">2013-10-23T08:10:19Z</dcterms:created>
  <dcterms:modified xsi:type="dcterms:W3CDTF">2013-10-24T06:10:05Z</dcterms:modified>
</cp:coreProperties>
</file>