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DE4C22-5916-478E-A3CD-A1681FCB174A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61D184-400A-4236-BC47-FF9F4C8167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file:///D:\&#1052;&#1072;&#1084;&#1080;&#1085;&#1072;%20&#1087;&#1072;&#1087;&#1082;&#1072;\&#1056;&#1072;&#1073;&#1086;&#1095;&#1080;&#1077;%20&#1076;&#1086;&#1082;&#1091;&#1084;&#1077;&#1085;&#1090;&#1099;\&#1050;&#1083;-&#1095;&#1072;&#1089;_&#1050;&#1072;&#1082;%20&#1075;&#1086;&#1074;&#1086;&#1088;&#1080;&#1084;,%20&#1090;&#1072;&#1082;%20&#1080;%20&#1078;&#1080;&#1074;&#1077;&#1084;\&#1050;&#1072;&#1082;%20&#1075;&#1086;&#1074;&#1086;&#1088;&#1080;&#1084;-&#1090;&#1072;&#1082;%20&#1080;%20&#1078;&#1080;&#1074;&#1077;&#1084;.noteboo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23728" y="4149080"/>
            <a:ext cx="6429098" cy="108012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/>
              <a:t>Классный час в рамках Недели культуры.</a:t>
            </a:r>
          </a:p>
          <a:p>
            <a:r>
              <a:rPr lang="ru-RU" sz="2800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208912" cy="1088798"/>
          </a:xfrm>
        </p:spPr>
        <p:txBody>
          <a:bodyPr/>
          <a:lstStyle/>
          <a:p>
            <a:r>
              <a:rPr lang="ru-RU" sz="4000" dirty="0"/>
              <a:t>Как говорим - так и живем.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814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effectLst/>
              </a:rPr>
              <a:t>Чарльз </a:t>
            </a:r>
            <a:r>
              <a:rPr lang="ru-RU" sz="5400" dirty="0" err="1" smtClean="0">
                <a:effectLst/>
              </a:rPr>
              <a:t>Бойкотт</a:t>
            </a:r>
            <a:r>
              <a:rPr lang="ru-RU" sz="5400" dirty="0" smtClean="0">
                <a:effectLst/>
              </a:rPr>
              <a:t> - бойкот</a:t>
            </a:r>
            <a:endParaRPr lang="ru-RU" sz="5400" dirty="0"/>
          </a:p>
        </p:txBody>
      </p:sp>
      <p:pic>
        <p:nvPicPr>
          <p:cNvPr id="3" name="Рисунок 2" descr="http://img0.liveinternet.ru/images/attach/c/0/45/626/45626900_Charles_Stewart_Parne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7363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hermes-press.com/BGboycot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27483"/>
            <a:ext cx="4032448" cy="238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0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372168"/>
            <a:ext cx="5101952" cy="1143000"/>
          </a:xfrm>
        </p:spPr>
        <p:txBody>
          <a:bodyPr/>
          <a:lstStyle/>
          <a:p>
            <a:r>
              <a:rPr lang="ru-RU" sz="5400" dirty="0" smtClean="0"/>
              <a:t>Пан - паника</a:t>
            </a:r>
            <a:endParaRPr lang="ru-RU" sz="5400" dirty="0"/>
          </a:p>
        </p:txBody>
      </p:sp>
      <p:pic>
        <p:nvPicPr>
          <p:cNvPr id="3" name="Рисунок 2" descr="http://www.stihi.ru/pics/2012/02/04/9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4482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402.imageshack.us/img402/8890/0000zsq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133" y="724953"/>
            <a:ext cx="28803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96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4028" y="244205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Рудольф </a:t>
            </a:r>
            <a:r>
              <a:rPr lang="ru-RU" dirty="0" err="1"/>
              <a:t>Кристиан</a:t>
            </a:r>
            <a:r>
              <a:rPr lang="ru-RU" dirty="0"/>
              <a:t> Карл Дизель </a:t>
            </a:r>
          </a:p>
        </p:txBody>
      </p:sp>
      <p:pic>
        <p:nvPicPr>
          <p:cNvPr id="3" name="Рисунок 2" descr="http://www.extremebiodiesel.com/photos/articles/full-Rudolf-Phot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904" y="665329"/>
            <a:ext cx="34559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7008" y="3969879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Вильгельм Конрад Рентген </a:t>
            </a:r>
            <a:endParaRPr lang="ru-RU" dirty="0"/>
          </a:p>
        </p:txBody>
      </p:sp>
      <p:pic>
        <p:nvPicPr>
          <p:cNvPr id="5" name="Рисунок 4" descr="http://www.uibk.ac.at/exphys/museum/pict/physicists/roentgengros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64" y="1124744"/>
            <a:ext cx="252107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4154545"/>
            <a:ext cx="475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Придворный врач Его </a:t>
            </a:r>
            <a:r>
              <a:rPr lang="ru-RU" dirty="0"/>
              <a:t>Величество Карла </a:t>
            </a:r>
            <a:r>
              <a:rPr lang="ru-RU" dirty="0" smtClean="0"/>
              <a:t>II </a:t>
            </a:r>
          </a:p>
          <a:p>
            <a:r>
              <a:rPr lang="ru-RU" dirty="0" smtClean="0"/>
              <a:t>граф Кондом</a:t>
            </a:r>
            <a:endParaRPr lang="ru-RU" dirty="0"/>
          </a:p>
        </p:txBody>
      </p:sp>
      <p:pic>
        <p:nvPicPr>
          <p:cNvPr id="7" name="Рисунок 6" descr="http://www.bioneer.ee/static/files/084/kondoom_ja_juhend_1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7101" y="5124044"/>
            <a:ext cx="1682115" cy="14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remium-life.ru/photo/gallery/eponim21_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9435" y="4599979"/>
            <a:ext cx="1657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6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Перед </a:t>
            </a:r>
            <a:r>
              <a:rPr lang="ru-RU" sz="2400" dirty="0"/>
              <a:t>вами буквальный перевод идиоматического выражения (идиома – от греческого прилагательного - </a:t>
            </a:r>
            <a:r>
              <a:rPr lang="ru-RU" sz="2400" dirty="0" err="1"/>
              <a:t>идиос</a:t>
            </a:r>
            <a:r>
              <a:rPr lang="ru-RU" sz="2400" dirty="0"/>
              <a:t>: странный, необыкновенный). Попытайтесь подобрать русский эквивалент.</a:t>
            </a:r>
          </a:p>
        </p:txBody>
      </p:sp>
    </p:spTree>
    <p:extLst>
      <p:ext uri="{BB962C8B-B14F-4D97-AF65-F5344CB8AC3E}">
        <p14:creationId xmlns:p14="http://schemas.microsoft.com/office/powerpoint/2010/main" val="26760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45224"/>
            <a:ext cx="6512511" cy="1143000"/>
          </a:xfrm>
        </p:spPr>
        <p:txBody>
          <a:bodyPr/>
          <a:lstStyle/>
          <a:p>
            <a:r>
              <a:rPr lang="ru-RU" dirty="0" smtClean="0"/>
              <a:t>Задание 6.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7523" y="188640"/>
            <a:ext cx="50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Исправить речевые ошибки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19227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Улучшить уровень обслуживания;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Оказать </a:t>
            </a:r>
            <a:r>
              <a:rPr lang="ru-RU" b="1" dirty="0"/>
              <a:t>пользу;                                                        </a:t>
            </a:r>
          </a:p>
          <a:p>
            <a:r>
              <a:rPr lang="ru-RU" b="1" dirty="0"/>
              <a:t>  </a:t>
            </a:r>
            <a:r>
              <a:rPr lang="ru-RU" b="1" dirty="0" smtClean="0"/>
              <a:t>Подростки </a:t>
            </a:r>
            <a:r>
              <a:rPr lang="ru-RU" b="1" dirty="0"/>
              <a:t>занимаются преступлениями;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Учим </a:t>
            </a:r>
            <a:r>
              <a:rPr lang="ru-RU" b="1" dirty="0"/>
              <a:t>прокламировать стихи;                                 </a:t>
            </a:r>
          </a:p>
          <a:p>
            <a:r>
              <a:rPr lang="ru-RU" b="1" dirty="0" smtClean="0"/>
              <a:t> </a:t>
            </a:r>
            <a:r>
              <a:rPr lang="ru-RU" b="1" dirty="0"/>
              <a:t>Эту аксиому еще предстоит доказать;                  </a:t>
            </a:r>
          </a:p>
          <a:p>
            <a:r>
              <a:rPr lang="ru-RU" b="1" dirty="0"/>
              <a:t>  </a:t>
            </a:r>
            <a:r>
              <a:rPr lang="ru-RU" b="1" dirty="0" smtClean="0"/>
              <a:t>Разделить </a:t>
            </a:r>
            <a:r>
              <a:rPr lang="ru-RU" b="1" dirty="0"/>
              <a:t>на три неравные половины;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Традиция </a:t>
            </a:r>
            <a:r>
              <a:rPr lang="ru-RU" b="1" dirty="0"/>
              <a:t>возродилась вновь;                </a:t>
            </a:r>
            <a:r>
              <a:rPr lang="ru-RU" dirty="0"/>
              <a:t>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980728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2. Занять точку зрения подчиненного;</a:t>
            </a:r>
          </a:p>
          <a:p>
            <a:r>
              <a:rPr lang="ru-RU" b="1" dirty="0"/>
              <a:t> </a:t>
            </a:r>
            <a:r>
              <a:rPr lang="ru-RU" b="1" dirty="0" smtClean="0"/>
              <a:t>Терпение </a:t>
            </a:r>
            <a:r>
              <a:rPr lang="ru-RU" b="1" dirty="0"/>
              <a:t>переполнилось; </a:t>
            </a:r>
          </a:p>
          <a:p>
            <a:r>
              <a:rPr lang="ru-RU" b="1" dirty="0"/>
              <a:t>  </a:t>
            </a:r>
            <a:r>
              <a:rPr lang="ru-RU" b="1" dirty="0" smtClean="0"/>
              <a:t>Одержать </a:t>
            </a:r>
            <a:r>
              <a:rPr lang="ru-RU" b="1" dirty="0"/>
              <a:t>первенство;</a:t>
            </a:r>
          </a:p>
          <a:p>
            <a:r>
              <a:rPr lang="ru-RU" b="1" dirty="0"/>
              <a:t>  </a:t>
            </a:r>
            <a:r>
              <a:rPr lang="ru-RU" b="1" dirty="0" smtClean="0"/>
              <a:t>Предстоит </a:t>
            </a:r>
            <a:r>
              <a:rPr lang="ru-RU" b="1" dirty="0"/>
              <a:t>решить несколько дилемм;</a:t>
            </a:r>
          </a:p>
          <a:p>
            <a:r>
              <a:rPr lang="ru-RU" b="1" dirty="0"/>
              <a:t> </a:t>
            </a:r>
            <a:r>
              <a:rPr lang="ru-RU" b="1" dirty="0" smtClean="0"/>
              <a:t>Количество </a:t>
            </a:r>
            <a:r>
              <a:rPr lang="ru-RU" b="1" dirty="0"/>
              <a:t>посетителей прогрессирует;</a:t>
            </a:r>
          </a:p>
          <a:p>
            <a:r>
              <a:rPr lang="ru-RU" b="1" dirty="0" smtClean="0"/>
              <a:t> </a:t>
            </a:r>
            <a:r>
              <a:rPr lang="ru-RU" b="1" dirty="0"/>
              <a:t>Ученики пристально слушали учителя;</a:t>
            </a:r>
          </a:p>
          <a:p>
            <a:r>
              <a:rPr lang="ru-RU" b="1" dirty="0"/>
              <a:t> </a:t>
            </a:r>
            <a:r>
              <a:rPr lang="ru-RU" b="1" dirty="0" smtClean="0"/>
              <a:t>Первая </a:t>
            </a:r>
            <a:r>
              <a:rPr lang="ru-RU" b="1" dirty="0"/>
              <a:t>премьера балета состоялась в Риге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Молчат гробницы, мумии и кости.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Лишь слову жизнь дана.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тьмы веков на мировом погосте 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Звучат лишь письмена.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нет у нас другого достояния.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Умейте же беречь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Хоть в меру сил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В дни злобы и страданья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дар бесценный – речь.</a:t>
            </a:r>
          </a:p>
          <a:p>
            <a:r>
              <a:rPr lang="ru-RU" sz="2800" dirty="0"/>
              <a:t>                                      </a:t>
            </a:r>
            <a:r>
              <a:rPr lang="ru-RU" sz="2800" i="1" dirty="0"/>
              <a:t>Иван Бунин.</a:t>
            </a:r>
          </a:p>
        </p:txBody>
      </p:sp>
    </p:spTree>
    <p:extLst>
      <p:ext uri="{BB962C8B-B14F-4D97-AF65-F5344CB8AC3E}">
        <p14:creationId xmlns:p14="http://schemas.microsoft.com/office/powerpoint/2010/main" val="17870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616624" cy="576064"/>
          </a:xfrm>
        </p:spPr>
        <p:txBody>
          <a:bodyPr/>
          <a:lstStyle/>
          <a:p>
            <a:r>
              <a:rPr lang="ru-RU" sz="5400" dirty="0" smtClean="0"/>
              <a:t>Задание 1.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6275" y="908720"/>
            <a:ext cx="4962382" cy="576064"/>
          </a:xfrm>
        </p:spPr>
        <p:txBody>
          <a:bodyPr>
            <a:noAutofit/>
          </a:bodyPr>
          <a:lstStyle/>
          <a:p>
            <a:r>
              <a:rPr lang="ru-RU" sz="2800" b="1" dirty="0"/>
              <a:t>Повторите скороговорки: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Все бобры для своих бобрят добры.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У боярина бобра нет богатства, нет добра.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На дворе трава, на траве дрова.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Дед </a:t>
            </a:r>
            <a:r>
              <a:rPr lang="ru-RU" b="1" dirty="0" err="1">
                <a:solidFill>
                  <a:srgbClr val="FF0000"/>
                </a:solidFill>
              </a:rPr>
              <a:t>Додон</a:t>
            </a:r>
            <a:r>
              <a:rPr lang="ru-RU" b="1" dirty="0">
                <a:solidFill>
                  <a:srgbClr val="FF0000"/>
                </a:solidFill>
              </a:rPr>
              <a:t> в дуду дудел, Димку дед дудой задел.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1856" y="3933056"/>
            <a:ext cx="572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Шла Саша по шоссе и сосала сушку.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Хохлатые хохотушки хохотом хохотали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Инцидент с интендантом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Тридцать три корабля лавировали-лавировали, да не вылавировали   </a:t>
            </a:r>
          </a:p>
        </p:txBody>
      </p:sp>
    </p:spTree>
    <p:extLst>
      <p:ext uri="{BB962C8B-B14F-4D97-AF65-F5344CB8AC3E}">
        <p14:creationId xmlns:p14="http://schemas.microsoft.com/office/powerpoint/2010/main" val="41767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966666" cy="734946"/>
          </a:xfrm>
        </p:spPr>
        <p:txBody>
          <a:bodyPr/>
          <a:lstStyle/>
          <a:p>
            <a:r>
              <a:rPr lang="ru-RU" dirty="0" smtClean="0"/>
              <a:t>Задание 2.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196752"/>
            <a:ext cx="5970494" cy="835460"/>
          </a:xfrm>
        </p:spPr>
        <p:txBody>
          <a:bodyPr>
            <a:normAutofit/>
          </a:bodyPr>
          <a:lstStyle/>
          <a:p>
            <a:r>
              <a:rPr lang="ru-RU" sz="2800" b="1" dirty="0"/>
              <a:t>Подберите синонимы к словам: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97838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Смелый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Победить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—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Холодный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день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Холодный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человек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</a:p>
        </p:txBody>
      </p:sp>
      <p:pic>
        <p:nvPicPr>
          <p:cNvPr id="1026" name="Picture 2" descr="C:\Documents and Settings\User\Мои документы\Мои рисунки\смайлы\0_25a13_eb69a721_S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966666" cy="1166994"/>
          </a:xfrm>
        </p:spPr>
        <p:txBody>
          <a:bodyPr/>
          <a:lstStyle/>
          <a:p>
            <a:r>
              <a:rPr lang="ru-RU" sz="5400" dirty="0" smtClean="0"/>
              <a:t>Задание 3.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36912"/>
            <a:ext cx="7554670" cy="835460"/>
          </a:xfrm>
        </p:spPr>
        <p:txBody>
          <a:bodyPr>
            <a:noAutofit/>
          </a:bodyPr>
          <a:lstStyle/>
          <a:p>
            <a:r>
              <a:rPr lang="ru-RU" sz="2800" b="1" dirty="0"/>
              <a:t>Объясните фразеологические обороты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14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daniye.moy.su/_pu/2/14737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3031"/>
            <a:ext cx="4033609" cy="27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Иголку </a:t>
            </a:r>
            <a:r>
              <a:rPr lang="ru-RU" sz="2800" dirty="0"/>
              <a:t>негде воткнуть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18" y="342900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Краем уха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2" y="3798332"/>
            <a:ext cx="384756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010335" cy="30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0872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Крокодиловы слезы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9330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Рукой </a:t>
            </a:r>
            <a:r>
              <a:rPr lang="ru-RU" sz="2800" dirty="0"/>
              <a:t>подать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1243"/>
            <a:ext cx="3680143" cy="2759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 Во </a:t>
            </a:r>
            <a:r>
              <a:rPr lang="ru-RU" sz="2800" dirty="0"/>
              <a:t>весь дух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5027" y="3861048"/>
            <a:ext cx="437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6. Не верь своим глазам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82" y="476672"/>
            <a:ext cx="360121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24" y="3607382"/>
            <a:ext cx="2487944" cy="29214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Эпонимы - </a:t>
            </a:r>
            <a:r>
              <a:rPr lang="ru-RU" sz="2800" dirty="0" smtClean="0"/>
              <a:t>это </a:t>
            </a:r>
            <a:r>
              <a:rPr lang="ru-RU" sz="2800" dirty="0"/>
              <a:t>имена собственные, ставшие именами нарицательными.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372431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7" y="4372168"/>
            <a:ext cx="5750024" cy="1361088"/>
          </a:xfrm>
        </p:spPr>
        <p:txBody>
          <a:bodyPr/>
          <a:lstStyle/>
          <a:p>
            <a:r>
              <a:rPr lang="ru-RU" sz="7200" dirty="0" err="1" smtClean="0"/>
              <a:t>Силуэтт</a:t>
            </a:r>
            <a:r>
              <a:rPr lang="ru-RU" sz="7200" dirty="0" smtClean="0"/>
              <a:t> - силуэт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307967"/>
            <a:ext cx="2238201" cy="28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4.bp.blogspot.com/_JKXZ1ZVSyQA/S-g2Z4Gqi5I/AAAAAAAACKA/Z-qnrwW-AQk/s1600/051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2711786" cy="25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/59/456/59456367_stickers_sorciere_en_vol_041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7359"/>
            <a:ext cx="2929498" cy="2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3329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</TotalTime>
  <Words>332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Как говорим - так и живем. </vt:lpstr>
      <vt:lpstr>Задание 1.</vt:lpstr>
      <vt:lpstr>Задание 2.</vt:lpstr>
      <vt:lpstr>Задание 3.</vt:lpstr>
      <vt:lpstr>Презентация PowerPoint</vt:lpstr>
      <vt:lpstr>Презентация PowerPoint</vt:lpstr>
      <vt:lpstr>Презентация PowerPoint</vt:lpstr>
      <vt:lpstr>Это интересно</vt:lpstr>
      <vt:lpstr>Силуэтт - силуэт</vt:lpstr>
      <vt:lpstr>Чарльз Бойкотт - бойкот</vt:lpstr>
      <vt:lpstr>Пан - паника</vt:lpstr>
      <vt:lpstr>Презентация PowerPoint</vt:lpstr>
      <vt:lpstr>Задание 5.</vt:lpstr>
      <vt:lpstr>Задание 6.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говорим, так и живем.</dc:title>
  <dc:creator>User</dc:creator>
  <cp:lastModifiedBy>User</cp:lastModifiedBy>
  <cp:revision>16</cp:revision>
  <dcterms:created xsi:type="dcterms:W3CDTF">2013-01-07T13:54:32Z</dcterms:created>
  <dcterms:modified xsi:type="dcterms:W3CDTF">2013-01-28T15:39:12Z</dcterms:modified>
</cp:coreProperties>
</file>