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5" r:id="rId7"/>
    <p:sldId id="266" r:id="rId8"/>
    <p:sldId id="267" r:id="rId9"/>
    <p:sldId id="268" r:id="rId10"/>
    <p:sldId id="261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76CE3-FBEC-4BC8-A73C-7B0DE171704E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9793A0-314D-419B-8893-E878571AAF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DECC-BCCA-433F-A48E-ADD3C6A479A9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D23C2-6A13-4B8F-AB9E-423E7F2D9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DF126-39F4-4BA8-AFE2-C99E79A9BD84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6536B-BF27-4B95-9977-DCBDD4C2F7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902B7-8E13-4998-9FDE-A964B65F5127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FDE9F-B4AB-40B3-A90D-060646B7C6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17BF1-D5FD-4282-A96C-128DEBBC2712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E448B-63C2-4D2A-A335-B01D45202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6A64AF-93E2-438A-90FB-6AC12A858EAD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5BA1A-4B02-49C2-B330-762B103BE1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D42DC-8FAC-4131-8352-2556CE8DC34D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35D29-945F-4334-93BD-BCFD139839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E293E-DF4E-4664-BFAC-D53B93F0B23C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4C9F0E-F1D1-4172-A9C4-31E057FF8B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D6010-FCCA-4152-9B86-31EDB50B4BF1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307548-F252-4084-82FB-DC67C10100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BDB37-3A19-40D7-B2F7-CD86EDB8AA3B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03ABE-17D3-4FCF-9064-A33A1C36E1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786423-340B-4662-8747-EF1338731D01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6FC1-C51E-4690-9438-CF66ECA90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908420B-03DB-4CA1-B717-AEFFFD57AA0B}" type="datetimeFigureOut">
              <a:rPr lang="ru-RU"/>
              <a:pPr>
                <a:defRPr/>
              </a:pPr>
              <a:t>22.09.2013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7D970ED-028E-4AB1-9793-E28DFE3FAB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ln>
            <a:solidFill>
              <a:srgbClr val="FFFF00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7897813" y="6642100"/>
            <a:ext cx="12461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844824"/>
            <a:ext cx="7021461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itchFamily="66" charset="0"/>
              </a:rPr>
              <a:t>Д.И.Фонвизин</a:t>
            </a:r>
            <a:endParaRPr lang="ru-RU" sz="8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ru-RU" sz="2400" dirty="0" smtClean="0"/>
              <a:t>В 1882г. Была написана, а в 1883г. Напечатана вторая комедия – «Недоросль» – кульминационная в развитии творчества писателя. Комедии Фонвизина встретили с восторгом. </a:t>
            </a:r>
            <a:r>
              <a:rPr lang="ru-RU" sz="2400" dirty="0" err="1" smtClean="0"/>
              <a:t>В.Г.Белинский</a:t>
            </a:r>
            <a:r>
              <a:rPr lang="ru-RU" sz="2400" dirty="0" smtClean="0"/>
              <a:t> писал: «Русская комедия началась задолго до Фонвизина, но началась только с Фонвизина: его «Бригадир» и «Недоросль» наделали страшного шума при своем появлении и навсегда останутся в истории русской литературы.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28663" y="4288260"/>
            <a:ext cx="3008313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http://www.russianspain.com/files/news/302/ArvJGTMxxoS5g64jVCH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038" y="476672"/>
            <a:ext cx="2876550" cy="496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097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err="1" smtClean="0"/>
              <a:t>Г.Потемкин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«Умри теперь, Денис, или хоть больше ничего уже не пиши! Имя твое бессмертно будет по этой одной пьесе», - с такими словами, как рассказывает легенда, обратился к Фонвизину после представления его комедии «Недоросль» всесильный фаворит Екатерины</a:t>
            </a:r>
            <a:r>
              <a:rPr lang="ru-RU" dirty="0"/>
              <a:t> </a:t>
            </a:r>
            <a:r>
              <a:rPr lang="en-US" dirty="0" smtClean="0"/>
              <a:t>II</a:t>
            </a:r>
            <a:r>
              <a:rPr lang="ru-RU" dirty="0" smtClean="0"/>
              <a:t> Григорий Потемкин.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45523" y="4825703"/>
            <a:ext cx="3008313" cy="3420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http://upload.wikimedia.org/wikipedia/commons/thumb/1/1c/Princepotemkin.jpg/220px-Princepotemk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898" y="1988840"/>
            <a:ext cx="2442830" cy="34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41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И.А.Дмитриевский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Премьера состоялась24 сентября 1782г. В Петербурге в деревянном театре на Царицыном лугу (ныне Марсово поле). Сколько же нужно было смелости и благородства, чтобы сделать этот спектакль своим бенефисом… Именно так поступил «первый российски1й актер» Иван Афанасьевич Дмитриевский, давний друг Фонвизина и почитатель его таланта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9163" y="5092403"/>
            <a:ext cx="3008313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Иван Дмитриевски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38" y="1988840"/>
            <a:ext cx="24955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568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Неудивительно, что Денис Фонвизин оказался среди тех, кто составил политическую оппозицию правительству: братья Панины, княгиня Е.Р. Дашкова – люди знатные, стремившиеся к независимости, хорошо знавшие придворную жизнь и видевшие, как легко попираются законы у самого трона.</a:t>
            </a:r>
          </a:p>
          <a:p>
            <a:r>
              <a:rPr lang="ru-RU" sz="2400" dirty="0" smtClean="0"/>
              <a:t>Прошение писателя об отставке, поданное в 1782г., когда он хлопотал о постановке «Недоросля», императрица Екатерина </a:t>
            </a:r>
            <a:r>
              <a:rPr lang="en-US" sz="2400" dirty="0" smtClean="0"/>
              <a:t>I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ru-RU" sz="2400" dirty="0" smtClean="0"/>
              <a:t>удовлетворила</a:t>
            </a:r>
            <a:r>
              <a:rPr lang="en-US" sz="2400" dirty="0" smtClean="0"/>
              <a:t> </a:t>
            </a:r>
            <a:r>
              <a:rPr lang="ru-RU" sz="2400" dirty="0" smtClean="0"/>
              <a:t>тотчас же, уволив его «от всяких дел». Но от литературы уволить его было невозможно.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8083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«Сатиры смелый властелин</a:t>
            </a:r>
            <a:r>
              <a:rPr lang="ru-RU" sz="4800" dirty="0" smtClean="0"/>
              <a:t>.»</a:t>
            </a:r>
          </a:p>
          <a:p>
            <a:r>
              <a:rPr lang="ru-RU" sz="4800" dirty="0" err="1" smtClean="0"/>
              <a:t>А.С.Пушкин</a:t>
            </a:r>
            <a:endParaRPr lang="ru-RU" sz="4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01217" y="4495825"/>
            <a:ext cx="3008313" cy="46910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://velikayakultura.ru/wp-content/uploads/2012/06/fonviz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63471"/>
            <a:ext cx="2952000" cy="427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138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Биография писателя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Родился Денис Иванович Фонвизин в Москве. Детство Фонвизина прошло в патриархальной обстановке в доме отца – чиновника </a:t>
            </a:r>
            <a:r>
              <a:rPr lang="ru-RU" sz="2400" dirty="0" err="1" smtClean="0"/>
              <a:t>ревизион</a:t>
            </a:r>
            <a:r>
              <a:rPr lang="ru-RU" sz="2400" dirty="0" smtClean="0"/>
              <a:t>-коллегии. Отец, Иван Андреевич, имел большое влияние на сына. Это был на редкость прямой Образование, правдивый и честный человек. Образование Фонвизин получил в университетской гимназии и на философском факультете Московского университета (1759-1762), где, по словам самого писателя «получил вкус к словесным наукам». По окончании университета поступил в Коллегию иностранных дел в качестве переводчика, но уже в 1763г. Перешел на службу секретарем </a:t>
            </a:r>
            <a:r>
              <a:rPr lang="ru-RU" sz="2400" dirty="0" err="1" smtClean="0"/>
              <a:t>И.П.Елагина</a:t>
            </a:r>
            <a:r>
              <a:rPr lang="ru-RU" sz="2400" dirty="0" smtClean="0"/>
              <a:t>, кабинет-министра Екатерины </a:t>
            </a:r>
            <a:r>
              <a:rPr lang="en-US" sz="2400" dirty="0" smtClean="0"/>
              <a:t>II</a:t>
            </a:r>
            <a:r>
              <a:rPr lang="ru-RU" sz="2400" dirty="0" smtClean="0"/>
              <a:t>, писателя и театрального деятеля.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040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ru-RU" dirty="0" smtClean="0"/>
              <a:t>С юности Фонвизин славился остроумием. «Весьма рано появилась во мне склонность к сатире, - вспоминал писатель. – Острые слова мои носились по Москве; а как они были для многих язвительны, то обиженные оглашали меня злым и опасным мальчишкою; все же те, коих острые слова мои лишь только забавляли, прославили меня любезным и в обществе приятным».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831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Начало литературной деятельности.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Литературная деятельность Фонвизина началась еще в бытность его студентом. В 1761г. Он делает ряд переводов басен и нравоучительно-сатирических произведений с немецкого языка, а в следующем году, после переезда в Петербург, развивает усиленную литературную деятельность. Фонвизин был постоянным гостем литературного кружка Козловского, и в результате сближения с этим кружком написал свое самостоятельное произведение – «Послание к слугам Шумилову, Ваньке и Петрушке».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253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Комедия «Бригадир» (написана в период с 1766 по 1769г., напечатана в 1768г.)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az.lib.ru/img/f/fonwizin_d_i/text_0010/fonvizin_brigadi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" b="1344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143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ru-RU" sz="3200" dirty="0" smtClean="0"/>
              <a:t>В 1764 году Фонвизин впервые выступил с самостоятельным драматическим произведением – комедией «</a:t>
            </a:r>
            <a:r>
              <a:rPr lang="ru-RU" sz="3200" dirty="0" err="1" smtClean="0"/>
              <a:t>Корион</a:t>
            </a:r>
            <a:r>
              <a:rPr lang="ru-RU" sz="3200" dirty="0" smtClean="0"/>
              <a:t>», а через несколько лет после нее появляется социально-бытовая комедия «Бригадир».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54842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Д.И.Фонвизин</a:t>
            </a:r>
            <a:r>
              <a:rPr lang="ru-RU" dirty="0" smtClean="0"/>
              <a:t> и П.И. Панин</a:t>
            </a:r>
            <a:endParaRPr lang="ru-RU" dirty="0"/>
          </a:p>
        </p:txBody>
      </p:sp>
      <p:pic>
        <p:nvPicPr>
          <p:cNvPr id="4098" name="Picture 2" descr="http://www.glazey.info/authors/Art_20m_007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930109"/>
            <a:ext cx="3312000" cy="3866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img0.liveinternet.ru/images/attach/b/0/25/150/25150361_Portret_Fonvizina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852141"/>
            <a:ext cx="2952000" cy="3944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13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/>
              <a:t>В период с 1769 по 1782 служил секретарем в Иностранной коллегии графа </a:t>
            </a:r>
            <a:r>
              <a:rPr lang="ru-RU" dirty="0" err="1" smtClean="0"/>
              <a:t>П.И.Панина</a:t>
            </a:r>
            <a:r>
              <a:rPr lang="ru-RU" dirty="0" smtClean="0"/>
              <a:t> – воспитателя наследника престола, будущего императора Павла </a:t>
            </a:r>
            <a:r>
              <a:rPr lang="en-US" dirty="0" smtClean="0"/>
              <a:t>I</a:t>
            </a:r>
            <a:r>
              <a:rPr lang="ru-RU" dirty="0" smtClean="0"/>
              <a:t>. Работа под его началом, общение с носителем передовых идей своего времени не могли не оказать влияния на формирование жизненных принципов и политических ориентиров самого Фонвизина. Совместно с Паниным разделявшим его общественные взгляды, создает «Рассуждение о непременных государственных законах».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665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624</Words>
  <Application>Microsoft Office PowerPoint</Application>
  <PresentationFormat>Экран (4:3)</PresentationFormat>
  <Paragraphs>19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Биография писателя</vt:lpstr>
      <vt:lpstr>Презентация PowerPoint</vt:lpstr>
      <vt:lpstr>Начало литературной деятельности.</vt:lpstr>
      <vt:lpstr>Комедия «Бригадир» (написана в период с 1766 по 1769г., напечатана в 1768г.)</vt:lpstr>
      <vt:lpstr>Презентация PowerPoint</vt:lpstr>
      <vt:lpstr>Д.И.Фонвизин и П.И. Панин</vt:lpstr>
      <vt:lpstr>Презентация PowerPoint</vt:lpstr>
      <vt:lpstr>Презентация PowerPoint</vt:lpstr>
      <vt:lpstr>Г.Потемкин</vt:lpstr>
      <vt:lpstr>И.А.Дмитриевский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Пастила</cp:lastModifiedBy>
  <cp:revision>12</cp:revision>
  <dcterms:created xsi:type="dcterms:W3CDTF">2013-07-10T15:03:44Z</dcterms:created>
  <dcterms:modified xsi:type="dcterms:W3CDTF">2013-09-22T11:04:50Z</dcterms:modified>
</cp:coreProperties>
</file>