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74" r:id="rId8"/>
    <p:sldId id="263" r:id="rId9"/>
    <p:sldId id="264" r:id="rId10"/>
    <p:sldId id="265" r:id="rId11"/>
    <p:sldId id="273" r:id="rId12"/>
    <p:sldId id="267" r:id="rId13"/>
    <p:sldId id="268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Посвящение в химики.</a:t>
            </a:r>
            <a:br>
              <a:rPr lang="ru-RU" dirty="0" smtClean="0"/>
            </a:br>
            <a:r>
              <a:rPr lang="ru-RU" dirty="0" smtClean="0"/>
              <a:t>Игра-викторина.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Внеклассное мероприятие по химии для учащихся 8 классов.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Расшифруй послание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1500174"/>
            <a:ext cx="27622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5" y="1571613"/>
            <a:ext cx="3929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Расшифруйте криптограмму-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послание потомкам гениального русского ученого.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Назовите его имя.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143248"/>
            <a:ext cx="70889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Ni(1) Si(3)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(2) S(1)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Kr(4) Ne(1)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I(1)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N(4) Hg(1)U(1) V(5)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Kr(4)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(4) Be (2) Kr(4)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F(2) Sc(1) F(2)H(1) O(2)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Pt(1) Si(2) Be(2) P(2) Cu(3) P(2)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(2) S(2) V(1) Na(2) C(4) F(2)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Цитаты М.В. Ломоносова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5984" y="1428736"/>
            <a:ext cx="5413264" cy="46974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Неусыпный труд препятствия преодолевает.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Ленивый человек в бесчестном покое сходен с неподвижною болотною водою, которая, кроме смраду и презренных гадин, ничего не производит.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Кто достигнет старости, тот почувствует болезни от роскошей, бывших в юности, следовательно, в молодых летах должно от роскошей удаляться.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Химии никоим образом научиться невозможно, не видав самой практики и не принимаясь за химические операции.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172779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Правда или ложь? </a:t>
            </a:r>
            <a:br>
              <a:rPr lang="ru-RU" dirty="0" smtClean="0"/>
            </a:br>
            <a:r>
              <a:rPr lang="ru-RU" dirty="0" smtClean="0"/>
              <a:t>Если знаешь – разберешь.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51932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1714488"/>
            <a:ext cx="4786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1.Металл может кричать.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2.Наполеон был отравлен цианидом калия.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3.Светящиеся блики над могилами -покойники встают.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Когда-то полости в зубах заполняли свинцом.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5.Природный мел- останки раковин древних животных.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6.Алмаз – обработанный бриллиант.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7.Оксид азота (1) называют «газом слез».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8.Во время похода в Индию А.Македонский и его офицеры реже болели, так как ели из серебряной посуды , а солдаты -из медной.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10" y="3643314"/>
            <a:ext cx="2066290" cy="222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022092" cy="18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31821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4000504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Химические элементы 3 периода на внешнем энергетическом уровне имеют 2,3,4 электронов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392906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Химические элементы на внешнем энергетическом уровне имеют 5,7 электронов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плюс</a:t>
            </a:r>
            <a:br>
              <a:rPr lang="ru-RU" dirty="0" smtClean="0"/>
            </a:br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/>
              <a:t>         Признание</a:t>
            </a:r>
          </a:p>
          <a:p>
            <a:r>
              <a:rPr lang="ru-RU" dirty="0" smtClean="0"/>
              <a:t>В порыве страстного броженья</a:t>
            </a:r>
          </a:p>
          <a:p>
            <a:r>
              <a:rPr lang="ru-RU" dirty="0" smtClean="0"/>
              <a:t>Я окисляюсь от тоски.</a:t>
            </a:r>
          </a:p>
          <a:p>
            <a:r>
              <a:rPr lang="ru-RU" dirty="0" smtClean="0"/>
              <a:t>Душа не выдержит давленья</a:t>
            </a:r>
          </a:p>
          <a:p>
            <a:r>
              <a:rPr lang="ru-RU" dirty="0" smtClean="0"/>
              <a:t>И разорвется на куски.</a:t>
            </a:r>
          </a:p>
          <a:p>
            <a:r>
              <a:rPr lang="ru-RU" dirty="0" smtClean="0"/>
              <a:t>Мне нет покоя в этом мире</a:t>
            </a:r>
          </a:p>
          <a:p>
            <a:r>
              <a:rPr lang="ru-RU" dirty="0" smtClean="0"/>
              <a:t>Инертна воля, как аргон</a:t>
            </a:r>
          </a:p>
          <a:p>
            <a:r>
              <a:rPr lang="ru-RU" dirty="0" smtClean="0"/>
              <a:t>И, как </a:t>
            </a:r>
            <a:r>
              <a:rPr lang="ru-RU" dirty="0" err="1" smtClean="0"/>
              <a:t>аш</a:t>
            </a:r>
            <a:r>
              <a:rPr lang="ru-RU" dirty="0" smtClean="0"/>
              <a:t> два </a:t>
            </a:r>
            <a:r>
              <a:rPr lang="ru-RU" dirty="0" err="1" smtClean="0"/>
              <a:t>эс</a:t>
            </a:r>
            <a:r>
              <a:rPr lang="ru-RU" dirty="0" smtClean="0"/>
              <a:t> о четыре</a:t>
            </a:r>
          </a:p>
          <a:p>
            <a:r>
              <a:rPr lang="ru-RU" dirty="0" smtClean="0"/>
              <a:t>Любовь мне сердце жжет и жжет.</a:t>
            </a:r>
          </a:p>
          <a:p>
            <a:r>
              <a:rPr lang="ru-RU" dirty="0" smtClean="0"/>
              <a:t>Ты помнишь, плыли мы на лодке?</a:t>
            </a:r>
          </a:p>
          <a:p>
            <a:r>
              <a:rPr lang="ru-RU" dirty="0" smtClean="0"/>
              <a:t>Здесь </a:t>
            </a:r>
            <a:r>
              <a:rPr lang="ru-RU" dirty="0" err="1" smtClean="0"/>
              <a:t>аш</a:t>
            </a:r>
            <a:r>
              <a:rPr lang="ru-RU" dirty="0" smtClean="0"/>
              <a:t> два о, там небосклон.</a:t>
            </a:r>
          </a:p>
          <a:p>
            <a:r>
              <a:rPr lang="ru-RU" dirty="0" smtClean="0"/>
              <a:t>В тот вечер, словно царской водкой,</a:t>
            </a:r>
          </a:p>
          <a:p>
            <a:r>
              <a:rPr lang="ru-RU" dirty="0" smtClean="0"/>
              <a:t>Тобою был я растворен.</a:t>
            </a:r>
          </a:p>
          <a:p>
            <a:r>
              <a:rPr lang="ru-RU" dirty="0" smtClean="0"/>
              <a:t>Душа моя слилась с тобою</a:t>
            </a:r>
          </a:p>
          <a:p>
            <a:r>
              <a:rPr lang="ru-RU" dirty="0" smtClean="0"/>
              <a:t>Того не выскажут слова!</a:t>
            </a:r>
          </a:p>
          <a:p>
            <a:r>
              <a:rPr lang="ru-RU" dirty="0" smtClean="0"/>
              <a:t>Как окись кальция с водою,</a:t>
            </a:r>
          </a:p>
          <a:p>
            <a:r>
              <a:rPr lang="ru-RU" dirty="0" smtClean="0"/>
              <a:t>Как едкий натрий с </a:t>
            </a:r>
            <a:r>
              <a:rPr lang="ru-RU" dirty="0" err="1" smtClean="0"/>
              <a:t>це</a:t>
            </a:r>
            <a:r>
              <a:rPr lang="ru-RU" dirty="0" smtClean="0"/>
              <a:t> о два.</a:t>
            </a:r>
          </a:p>
          <a:p>
            <a:r>
              <a:rPr lang="ru-RU" dirty="0" smtClean="0"/>
              <a:t>Клянусь я фосфора оксидом, </a:t>
            </a:r>
          </a:p>
          <a:p>
            <a:r>
              <a:rPr lang="ru-RU" dirty="0" smtClean="0"/>
              <a:t>Что ты дороже мне всего.</a:t>
            </a:r>
          </a:p>
          <a:p>
            <a:r>
              <a:rPr lang="ru-RU" dirty="0" smtClean="0"/>
              <a:t>Полна, полна любви раствором</a:t>
            </a:r>
          </a:p>
          <a:p>
            <a:r>
              <a:rPr lang="ru-RU" dirty="0" smtClean="0"/>
              <a:t> Пробирка сердца моего!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Придумайте четверостишие со словами: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Спирт – глядит,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Вода – не та,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Бензол – ушел,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Глюкоза – мороза,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Фенолфталеин - один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Клятва химика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учащиеся 8 класса торжественно клянемся быть внимательными на уроках химии, строго соблюдать правила безопасности, не причинять вреда своему здоровью и окружающим, всегда выполнять домашние задания, задавать сложные вопросы и находить ответы, стремиться самостоятельно познавать окружающий мир.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Независимая химическая лига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 приняты в «НХЛ».</a:t>
            </a:r>
          </a:p>
          <a:p>
            <a:r>
              <a:rPr lang="ru-RU" dirty="0" smtClean="0"/>
              <a:t>Желаем успеха и удачи!</a:t>
            </a:r>
          </a:p>
          <a:p>
            <a:r>
              <a:rPr lang="ru-RU" dirty="0" smtClean="0"/>
              <a:t>Спасибо за активное участие.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0"/>
            <a:ext cx="1571636" cy="179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86190"/>
            <a:ext cx="50720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r>
              <a:rPr lang="ru-RU" dirty="0" smtClean="0"/>
              <a:t>Приветствие участников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071546"/>
            <a:ext cx="3520440" cy="528641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– химики! Иной судьбы не надо.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Чудес и тайн для нас на свете нет.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Участникам школьной викторины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шлем наш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экзотермический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привет!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химиков большие перспективы,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Она во всем на помощь к нам идет.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 жил народ и лучше и красивей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Чтобы шагал уверенно вперед.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Почему, нам всем известно стало,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Улетают в космос корабли: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Химики открыли материалы,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Топливо особое нашли.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Роль химии заметней год от года,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Сложнейшие задачи решать ей  предстоит.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Растет число химических заводов,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химия упорно входит в быт.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000108"/>
            <a:ext cx="3520440" cy="55721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 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Нефть – густая и черная.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все, что мы знаем о ней.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для химиков нефть,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скажем прямо - богатство.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Керосин, вазелин, парафин получаем –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из нефти, и даже духи и лекарство.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Газ неон сквозь туман освещает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Кораблям и пути и причал.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спиртов каучук получаем,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Заменяют пластмассы металл.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химию повсюду наблюдаем: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Желтеют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листья  ,дождь идет.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Плоды ли на деревьях созревают,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Или трава зеленая растет.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Она везде! И в нас самих она,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Хотя порой ее не замечаем.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ведь нам пища разная нужна,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Богатая жирами и белками.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Медицина без химии – узенький путь.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подняться ей до высоких вершин.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Против разных болезней и смерти идут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Стрептоцид, сульфазол, сульфидин.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MCj043985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1428760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Номинации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69660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285860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Изучение химии имеет двоякую цель: одна - усовершенствование естественных наук, другая - умножение жизненных благ. </a:t>
            </a:r>
          </a:p>
          <a:p>
            <a:pPr algn="r"/>
            <a:r>
              <a:rPr lang="ru-RU" dirty="0" smtClean="0"/>
              <a:t>М.В.Ломоносов</a:t>
            </a: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dirty="0" smtClean="0"/>
              <a:t>Представление команд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7176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8" y="1785926"/>
            <a:ext cx="3429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1.Название команды.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2.Приветствие команды – девиз.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3.Эмблема команды.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dirty="0" smtClean="0"/>
              <a:t>Счетовод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36080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43240" y="2071678"/>
            <a:ext cx="4266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Сравнить молекулярные массы соединений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 O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 O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7818" y="4071942"/>
            <a:ext cx="159067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dirty="0" smtClean="0"/>
              <a:t>Кот в мешке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27741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14744" y="1643050"/>
            <a:ext cx="4429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Наполеон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«маленький племянник великого дяди» большой любитель пустить пыль в глаза устроил банкет, на котором члены монаршей семьи и почетные гости были удостоены чести пользоваться  приборами из непривычного металла. Остальным гостям  менее титулованным пришлось кушать золотыми и серебряными приборами.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714884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Назовите  неизвестный металл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dirty="0" smtClean="0"/>
              <a:t>Алюминий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7239000" cy="4846320"/>
          </a:xfrm>
        </p:spPr>
        <p:txBody>
          <a:bodyPr>
            <a:norm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Знаете ли вы,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впервые алюминий был получен датским физиком Х.Эрстедом в 1825г. Название происходит от латинского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алюмен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в древности называли квасцы, которые использовали для крашения тканей.</a:t>
            </a:r>
            <a:endParaRPr lang="ru-RU" sz="20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Знаете ли вы,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в 1854 г. стоимость 1кг алюминия составляла 1200 рублей, т.е. в 270 раз дороже серебра, а в 1899 г. – 1 рубль. Подумайте, чем это можно объяснить.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Знаете ли вы,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современный способ получения алюминия был изобретен американцем Ч. Холлом и французом П.Эру в 1886 г. В день открытия Ч. Холл, 22-летний химик, явился в лабораторию с дюжиной маленьких шариков алюминия в руке и заявил, что он нашёл способ, как изготовить этот металл дешево и в больших количествах.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dirty="0" smtClean="0"/>
              <a:t>Шуточные вопросы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8231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1571612"/>
            <a:ext cx="4214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1.Какой неметалл является лесом?</a:t>
            </a:r>
          </a:p>
          <a:p>
            <a:r>
              <a:rPr lang="ru-RU" dirty="0" smtClean="0"/>
              <a:t>2.Какой неметалл всегда рад?</a:t>
            </a:r>
          </a:p>
          <a:p>
            <a:r>
              <a:rPr lang="ru-RU" dirty="0" smtClean="0"/>
              <a:t>3.Какой газ всегда утверждает, что ОН не он?</a:t>
            </a:r>
          </a:p>
          <a:p>
            <a:r>
              <a:rPr lang="ru-RU" dirty="0" smtClean="0"/>
              <a:t>4.В состав каких элементов входит напиток морских пиратов?</a:t>
            </a:r>
          </a:p>
          <a:p>
            <a:r>
              <a:rPr lang="ru-RU" dirty="0" smtClean="0"/>
              <a:t>5.Какие химические элементы утверждают, что могут рождать другие вещества?</a:t>
            </a:r>
          </a:p>
          <a:p>
            <a:r>
              <a:rPr lang="ru-RU" dirty="0" smtClean="0"/>
              <a:t>6.Какой элемент состоит из двух животных?</a:t>
            </a:r>
          </a:p>
          <a:p>
            <a:r>
              <a:rPr lang="ru-RU" dirty="0" smtClean="0"/>
              <a:t>7.Какой элемент «вращается» вокруг солнца?</a:t>
            </a:r>
          </a:p>
          <a:p>
            <a:r>
              <a:rPr lang="ru-RU" dirty="0" smtClean="0"/>
              <a:t>8. Какой элемент  является настоящим «гигантом»?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143248"/>
            <a:ext cx="1143007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dirty="0" smtClean="0"/>
              <a:t>Переводчик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8786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43306" y="1643050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Переведите с химического языка пословицу:</a:t>
            </a:r>
          </a:p>
          <a:p>
            <a:r>
              <a:rPr lang="ru-RU" dirty="0" smtClean="0"/>
              <a:t>1.Не все то </a:t>
            </a:r>
            <a:r>
              <a:rPr lang="ru-RU" dirty="0" err="1" smtClean="0"/>
              <a:t>аурум</a:t>
            </a:r>
            <a:r>
              <a:rPr lang="ru-RU" dirty="0" smtClean="0"/>
              <a:t>, что блестит.</a:t>
            </a:r>
          </a:p>
          <a:p>
            <a:r>
              <a:rPr lang="ru-RU" dirty="0" smtClean="0"/>
              <a:t>2.Феррумный характер.</a:t>
            </a:r>
          </a:p>
          <a:p>
            <a:r>
              <a:rPr lang="ru-RU" dirty="0" smtClean="0"/>
              <a:t>3.Белый, как карбонат кальция.</a:t>
            </a:r>
          </a:p>
          <a:p>
            <a:r>
              <a:rPr lang="ru-RU" dirty="0" smtClean="0"/>
              <a:t>4.Слово – </a:t>
            </a:r>
            <a:r>
              <a:rPr lang="ru-RU" dirty="0" err="1" smtClean="0"/>
              <a:t>аргентум</a:t>
            </a:r>
            <a:r>
              <a:rPr lang="ru-RU" dirty="0" smtClean="0"/>
              <a:t>, молчание </a:t>
            </a:r>
            <a:r>
              <a:rPr lang="ru-RU" dirty="0" err="1" smtClean="0"/>
              <a:t>аурум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5.Много </a:t>
            </a:r>
            <a:r>
              <a:rPr lang="ru-RU" dirty="0" err="1" smtClean="0"/>
              <a:t>аш</a:t>
            </a:r>
            <a:r>
              <a:rPr lang="ru-RU" dirty="0" smtClean="0"/>
              <a:t> два о с тех пор утекло.</a:t>
            </a:r>
          </a:p>
          <a:p>
            <a:r>
              <a:rPr lang="ru-RU" dirty="0" smtClean="0"/>
              <a:t>6.Прячет голову, как страус в оксид кремния.</a:t>
            </a:r>
          </a:p>
          <a:p>
            <a:r>
              <a:rPr lang="ru-RU" dirty="0" smtClean="0"/>
              <a:t>7.Куй </a:t>
            </a:r>
            <a:r>
              <a:rPr lang="ru-RU" dirty="0" err="1" smtClean="0"/>
              <a:t>феррум</a:t>
            </a:r>
            <a:r>
              <a:rPr lang="ru-RU" dirty="0" smtClean="0"/>
              <a:t>, пока горячий.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57224" y="3714752"/>
            <a:ext cx="242889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</TotalTime>
  <Words>855</Words>
  <PresentationFormat>Экран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Посвящение в химики. Игра-викторина.</vt:lpstr>
      <vt:lpstr>Приветствие участников</vt:lpstr>
      <vt:lpstr>Номинации</vt:lpstr>
      <vt:lpstr>Представление команд</vt:lpstr>
      <vt:lpstr>Счетовод</vt:lpstr>
      <vt:lpstr>Кот в мешке</vt:lpstr>
      <vt:lpstr>Алюминий</vt:lpstr>
      <vt:lpstr>Шуточные вопросы</vt:lpstr>
      <vt:lpstr>Переводчик</vt:lpstr>
      <vt:lpstr>Расшифруй послание</vt:lpstr>
      <vt:lpstr> Цитаты М.В. Ломоносова </vt:lpstr>
      <vt:lpstr>Правда или ложь?  Если знаешь – разберешь.</vt:lpstr>
      <vt:lpstr>Кроссворд</vt:lpstr>
      <vt:lpstr>плюс Творчество</vt:lpstr>
      <vt:lpstr>Клятва химика</vt:lpstr>
      <vt:lpstr>Независимая химическая лига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в химики</dc:title>
  <cp:lastModifiedBy>Лариса</cp:lastModifiedBy>
  <cp:revision>39</cp:revision>
  <dcterms:modified xsi:type="dcterms:W3CDTF">2013-12-07T06:35:42Z</dcterms:modified>
</cp:coreProperties>
</file>