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303" r:id="rId2"/>
    <p:sldId id="304" r:id="rId3"/>
    <p:sldId id="305" r:id="rId4"/>
    <p:sldId id="309" r:id="rId5"/>
    <p:sldId id="312" r:id="rId6"/>
    <p:sldId id="306" r:id="rId7"/>
    <p:sldId id="314" r:id="rId8"/>
    <p:sldId id="313" r:id="rId9"/>
    <p:sldId id="315" r:id="rId10"/>
    <p:sldId id="30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6F2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 autoAdjust="0"/>
    <p:restoredTop sz="94690" autoAdjust="0"/>
  </p:normalViewPr>
  <p:slideViewPr>
    <p:cSldViewPr>
      <p:cViewPr>
        <p:scale>
          <a:sx n="98" d="100"/>
          <a:sy n="98" d="100"/>
        </p:scale>
        <p:origin x="-2004" y="-6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09ACC-498A-4FD6-A139-E3D5086549C0}" type="datetimeFigureOut">
              <a:rPr lang="ru-RU" smtClean="0"/>
              <a:pPr/>
              <a:t>09.12.2013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37F84-076E-4AE6-8451-A6B81A7D869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7818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37F84-076E-4AE6-8451-A6B81A7D8699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ru/yandsearch?source=wiz&amp;fp=1&amp;uinfo=ww-1903-wh-1055-fw-1678-fh-598-pd-1&amp;p=1&amp;text=%D0%95%D0%BB%D1%8C.%20%D1%84%D0%BE%D1%82%D0%BE&amp;noreask=1&amp;pos=56&amp;rpt=simage&amp;lr=213&amp;img_url=http://i076.radikal.ru/1106/b6/8ae28e4b57ed.jpg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yandex.ru/yandsearch?source=wiz&amp;fp=9&amp;uinfo=ww-1903-wh-1055-fw-1678-fh-598-pd-1&amp;p=9&amp;text=%D0%94%D0%B5%D1%82%D1%8F%D0%BC%20%D0%BE%20%D0%B5%D0%BB%D0%B8&amp;noreask=1&amp;pos=270&amp;rpt=simage&amp;lr=213&amp;img_url=http://img01.chitalnya.ru/upload/409/7269428344443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p=16&amp;text=%D0%BC%D0%B5%D0%B4%D0%B2%D0%B5%D0%B4%D1%8C%20%D1%81%D1%82%D1%80%D0%BE%D0%B8%D1%82%20%D0%B1%D0%B5%D1%80%D0%BB%D0%BE%D0%B3%D1%83%20%D0%B2%20%D0%B1%D0%B5%D1%80%D0%BB%D0%BE%D0%B3%D0%B5%20%D0%BA%D0%B0%D1%80%D1%82%D0%B8%D0%BD%D0%BA%D0%B8%20%D0%B4%D0%BB%D1%8F%20%D0%B4%D0%B5%D1%82%D0%B5%D0%B9&amp;fp=16&amp;pos=500&amp;uinfo=ww-1903-wh-1055-fw-1678-fh-598-pd-1&amp;rpt=simage&amp;img_url=http%3A%2F%2Fwww.rtvslo.si%2F_up%2Fphotos%2F2009%2F07%2F06%2Fu66115-98311_medvedka-v-gozdu_blogshow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text=%D0%B1%D0%B5%D0%BB%D0%BA%D0%B0%20%D0%B3%D1%80%D1%8B%D0%B7%D1%91%D1%82%20%D1%88%D0%B8%D1%88%D0%BA%D1%83&amp;fp=0&amp;pos=0&amp;uinfo=ww-1903-wh-1055-fw-1678-fh-598-pd-1&amp;rpt=simage&amp;img_url=http://cs419819.userapi.com/v419819946/1d02/7xHx33LrQ9I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yandsearch?text=%D0%BF%D0%BE%D0%BB%D0%B5%D0%B2%D0%B0%D1%8F%20%D0%BC%D1%8B%D1%88%D1%8C%20%D0%B2%20%D0%BB%D0%B5%D1%81%D1%83&amp;fp=0&amp;pos=7&amp;uinfo=ww-1903-wh-1055-fw-1678-fh-598-pd-1&amp;rpt=simage&amp;img_url=http://www.zooclub.ru/attach/6118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hyperlink" Target="http://images.yandex.ru/yandsearch?source=wiz&amp;fp=10&amp;uinfo=ww-1903-wh-1055-fw-1678-fh-598-pd-1&amp;p=10&amp;text=%D0%BC%D1%8B%D1%88%D0%B8%20%D0%B2%20%D0%BB%D0%B5%D1%81%D1%83&amp;noreask=1&amp;pos=329&amp;rpt=simage&amp;lr=213&amp;img_url=http://www.topnews.ru/upload/img/0e31a93551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yandex.ru/yandsearch?p=2&amp;text=%D0%B4%D1%8F%D1%82%D0%B5%D0%BB%20%20%D0%B8%20%D0%B5%D0%BB%D1%8C&amp;fp=2&amp;pos=89&amp;uinfo=ww-1903-wh-1055-fw-1678-fh-598-pd-1&amp;rpt=simage&amp;img_url=http://www.iol.co.za/polopoly_fs/iol-scitech-may-4-woodpecker-1.1289154!/image/4165283930.jpg_gen/derivatives/box_300/4165283930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http://images.yandex.ru/yandsearch?source=wiz&amp;fp=4&amp;uinfo=ww-1903-wh-1055-fw-1678-fh-598-pd-1&amp;p=4&amp;text=%D0%B5%D0%BB%D0%BE%D0%B2%D1%8B%D0%B9%20%D0%BB%D0%B5%D1%81%20%D0%B7%D0%B8%D0%BC%D0%BE%D0%B9&amp;noreask=1&amp;pos=143&amp;rpt=simage&amp;lr=213&amp;img_url=http://telegraf.com.ua/files/2012/07/koroed2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yandex.ru/yandsearch?p=1&amp;text=%D0%BA%D0%BB%D1%91%D1%81%D1%82%20%D0%B8%20%D0%B5%D0%BB%D1%8C&amp;fp=1&amp;pos=37&amp;uinfo=ww-1903-wh-1055-fw-1678-fh-598-pd-1&amp;rpt=simage&amp;img_url=http://spoki.tvnet.lv/upload/articles/70/70564/images/_origin_ziema-9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hyperlink" Target="http://images.yandex.ru/yandsearch?p=2&amp;text=%D0%B2%20%D0%BB%D0%B5%D1%81%D1%83%20%D0%BA%D0%BB%D1%91%D1%81%D1%82&amp;fp=2&amp;pos=68&amp;uinfo=ww-1903-wh-1055-fw-1678-fh-598-pd-1&amp;rpt=simage&amp;img_url=http://img01.chitalnya.ru/upload2/658/285405895207077280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yandex.ru/yandsearch?p=14&amp;text=%D0%BE%D1%85%D1%80%D0%B0%D0%BD%D0%B0%20%D0%B5%D0%BB%D0%B8&amp;fp=14&amp;pos=443&amp;uinfo=ww-1903-wh-1055-fw-1678-fh-598-pd-1&amp;rpt=simage&amp;img_url=http://i337.photobucket.com/albums/n375/sleepminded/DSC_0678_resize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fp=7&amp;uinfo=ww-1903-wh-1055-fw-1678-fh-598-pd-1&amp;p=7&amp;text=%D0%B1%D0%B5%D1%80%D0%B5%D0%B3%D0%B8%D1%82%D0%B5%20%D0%B5%D0%BB%D1%8C!&amp;noreask=1&amp;pos=237&amp;rpt=simage&amp;lr=213&amp;img_url=http://static.zakon.kz/img/040389/040389879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hyperlink" Target="http://images.yandex.ru/yandsearch?p=1&amp;text=%D0%BE%D1%85%D1%80%D0%B0%D0%BD%D0%B0%20%D0%B5%D0%BB%D0%B8&amp;fp=1&amp;pos=49&amp;uinfo=ww-1903-wh-1055-fw-1678-fh-598-pd-1&amp;rpt=simage&amp;img_url=http://img1.mordovmedia.ru/static/7eb81f932f92ff009b2f7fbccd73198a/thumbs/media/news/16480/adb7be917f5ae89b48a49c39d4ea1efd.jpeg/230x177.jpeg" TargetMode="Externa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yandex.ru/yandsearch?p=3&amp;text=%D0%B5%D0%BB%D0%BE%D0%B2%D1%8B%D0%B9%20%D0%BF%D0%B8%D1%82%D0%BE%D0%BC%D0%BD%D0%B8%D0%BA&amp;fp=3&amp;pos=92&amp;uinfo=ww-1903-wh-1055-fw-1678-fh-598-pd-1&amp;rpt=simage&amp;img_url=http://www.floraprice.ru/v2/wp-content/uploads/2013/03/9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979712" y="638358"/>
            <a:ext cx="55446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кем дружит ель?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860032" y="4924453"/>
            <a:ext cx="403244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Презентацию подготовила </a:t>
            </a:r>
            <a:endParaRPr lang="ru-RU" sz="16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Готовцева Елена Александровна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ГБОУ СКОШ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VIII</a:t>
            </a:r>
            <a:r>
              <a:rPr kumimoji="0" lang="ru-RU" sz="16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вида № 486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 Москва, ноябрь 2013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http://upload.wikimedia.org/wikipedia/commons/thumb/c/c5/Picea_jezoensis.JPG/450px-Picea_jezoensi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045" y="1476351"/>
            <a:ext cx="3990975" cy="531495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836712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img01.chitalnya.ru/upload/409/7269428344443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844824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6356900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476673"/>
            <a:ext cx="74168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Медведи любят устраивать берлоги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 елями</a:t>
            </a:r>
          </a:p>
          <a:p>
            <a:pPr algn="ctr"/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www.curentul.ro/2010/images/stories/2010/02/03/04-fotoex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6288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476673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Белки вытаскивают семена из шишек елей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i54.fastpic.ru/big/2013/0228/44/c44680440843b7201a2cbd476b2e684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r="20787"/>
          <a:stretch>
            <a:fillRect/>
          </a:stretch>
        </p:blipFill>
        <p:spPr bwMode="auto">
          <a:xfrm>
            <a:off x="1403648" y="1484784"/>
            <a:ext cx="6696744" cy="497174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9592" y="692696"/>
            <a:ext cx="7272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Полёвки и лесные мыши лакомятся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семенами еловых шишек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www.zooclub.ru/attach/611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3780" r="12598" b="2828"/>
          <a:stretch>
            <a:fillRect/>
          </a:stretch>
        </p:blipFill>
        <p:spPr bwMode="auto">
          <a:xfrm>
            <a:off x="4211960" y="2492896"/>
            <a:ext cx="4779093" cy="3711571"/>
          </a:xfrm>
          <a:prstGeom prst="rect">
            <a:avLst/>
          </a:prstGeom>
          <a:noFill/>
        </p:spPr>
      </p:pic>
      <p:pic>
        <p:nvPicPr>
          <p:cNvPr id="7170" name="Picture 2" descr="http://www.wild-facts.com/wp-content/uploads/2012/01/montane_mous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r="26843" b="12723"/>
          <a:stretch>
            <a:fillRect/>
          </a:stretch>
        </p:blipFill>
        <p:spPr bwMode="auto">
          <a:xfrm>
            <a:off x="251520" y="2492896"/>
            <a:ext cx="3693929" cy="37191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iol.co.za/polopoly_fs/iol-scitech-may-4-woodpecker-1.1289154!/image/4165283930.jpg_gen/derivatives/box_300/416528393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r="12598"/>
          <a:stretch>
            <a:fillRect/>
          </a:stretch>
        </p:blipFill>
        <p:spPr bwMode="auto">
          <a:xfrm>
            <a:off x="3131840" y="1978267"/>
            <a:ext cx="5169850" cy="443626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692696"/>
            <a:ext cx="9036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Дятлы любят вытаскивать из-под коры  ели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жуков- короедов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img0.liveinternet.ru/images/attach/c/7/98/804/98804578_zhuk_koroed.jpg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-187432" y="3067018"/>
            <a:ext cx="4425696" cy="2212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allpapers.jami.lt/wallpapers/Animals/Birds/Wild-and-Songbirds/Crossbill_Feeding_on_Fir_Cones_big.jpg">
            <a:hlinkClick r:id="rId2"/>
          </p:cNvPr>
          <p:cNvPicPr>
            <a:picLocks noChangeAspect="1"/>
          </p:cNvPicPr>
          <p:nvPr/>
        </p:nvPicPr>
        <p:blipFill rotWithShape="1">
          <a:blip r:embed="rId3" cstate="print"/>
          <a:srcRect l="19931"/>
          <a:stretch/>
        </p:blipFill>
        <p:spPr bwMode="auto">
          <a:xfrm>
            <a:off x="179512" y="1268760"/>
            <a:ext cx="3852596" cy="3608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548681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Клесты строят на ели гнёзда и выводят птенцов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img01.chitalnya.ru/upload2/658/28540589520707728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2924944"/>
            <a:ext cx="4818278" cy="328245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i337.photobucket.com/albums/n375/sleepminded/DSC_0678_resiz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b="4047"/>
          <a:stretch>
            <a:fillRect/>
          </a:stretch>
        </p:blipFill>
        <p:spPr bwMode="auto">
          <a:xfrm>
            <a:off x="1115616" y="1628800"/>
            <a:ext cx="7103650" cy="4566928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131840" y="526122"/>
            <a:ext cx="38884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Берегите ели!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www.ural56.ru/upload/iblock/9a5/58fb30f7cbbbe276c29e3e705f5ba96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1193" y="3501008"/>
            <a:ext cx="4686300" cy="3124200"/>
          </a:xfrm>
          <a:prstGeom prst="rect">
            <a:avLst/>
          </a:prstGeom>
          <a:noFill/>
        </p:spPr>
      </p:pic>
      <p:pic>
        <p:nvPicPr>
          <p:cNvPr id="2050" name="Picture 2" descr="http://www.chelny-izvest.ru/content/images/50cef921ea2301355741473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1556792"/>
            <a:ext cx="4216400" cy="31623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99592" y="476672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рубите ели!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www.floraprice.ru/v2/wp-content/uploads/2013/03/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132856"/>
            <a:ext cx="6549008" cy="386029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59632" y="836712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Выращивание ёлочек в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питомнике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2076</TotalTime>
  <Words>72</Words>
  <Application>Microsoft Office PowerPoint</Application>
  <PresentationFormat>Экран (4:3)</PresentationFormat>
  <Paragraphs>19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Ника-3</cp:lastModifiedBy>
  <cp:revision>193</cp:revision>
  <dcterms:created xsi:type="dcterms:W3CDTF">2012-11-23T07:11:43Z</dcterms:created>
  <dcterms:modified xsi:type="dcterms:W3CDTF">2013-12-09T20:38:00Z</dcterms:modified>
</cp:coreProperties>
</file>