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3" r:id="rId2"/>
    <p:sldId id="308" r:id="rId3"/>
    <p:sldId id="293" r:id="rId4"/>
    <p:sldId id="290" r:id="rId5"/>
    <p:sldId id="314" r:id="rId6"/>
    <p:sldId id="310" r:id="rId7"/>
    <p:sldId id="309" r:id="rId8"/>
    <p:sldId id="319" r:id="rId9"/>
    <p:sldId id="320" r:id="rId10"/>
  </p:sldIdLst>
  <p:sldSz cx="9144000" cy="6858000" type="screen4x3"/>
  <p:notesSz cx="6858000" cy="9144000"/>
  <p:custShowLst>
    <p:custShow name="Произвольный показ 1" id="0">
      <p:sldLst>
        <p:sld r:id="rId2"/>
        <p:sld r:id="rId4"/>
        <p:sld r:id="rId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90" autoAdjust="0"/>
  </p:normalViewPr>
  <p:slideViewPr>
    <p:cSldViewPr>
      <p:cViewPr>
        <p:scale>
          <a:sx n="64" d="100"/>
          <a:sy n="64" d="100"/>
        </p:scale>
        <p:origin x="-162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09ACC-498A-4FD6-A139-E3D5086549C0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37F84-076E-4AE6-8451-A6B81A7D86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37F84-076E-4AE6-8451-A6B81A7D869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37F84-076E-4AE6-8451-A6B81A7D869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4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7&amp;text=%D0%B2%D0%BE%D0%B4%D0%B0%20%D0%BD%D0%B5%20%20%D0%B8%D0%BC%D0%B5%D0%B5%D1%82%20%D1%86%D0%B2%D0%B5%D1%82%D0%B0&amp;img_url=http://zolotou.com/_mod_files/ce_images/Nasha_papka/akvamir-kaplja.jpg&amp;pos=218&amp;uinfo=sw-1903-sh-1055-fw-1678-fh-598-pd-1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6&amp;text=%D1%81%D0%B2%D0%BE%D0%B9%D1%81%D1%82%D0%B2%D0%B0%20%D0%B2%D0%BE%D0%B4%D1%8B%20%D0%B4%D0%B5%D1%82%D1%8F%D0%BC&amp;img_url=http://cdn.stpulscen.ru/system/images/product/000/253/757_thumb.jpg&amp;pos=186&amp;uinfo=sw-1903-sh-1055-fw-1678-fh-598-pd-1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uinfo=sw-1903-sh-1055-fw-1678-fh-598-pd-1&amp;p=13&amp;text=%D1%81%D0%B2%D0%BE%D0%B9%D1%81%D1%82%D0%B2%D0%B0%20%D0%B2%D0%BE%D0%B4%D1%8B%20%D0%B4%D0%B5%D1%82%D1%8F%D0%BC&amp;noreask=1&amp;pos=400&amp;rpt=simage&amp;lr=213&amp;img_url=http://californiawatch.org/files/2387762711_d2b2ae759d_z_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source=wiz&amp;uinfo=sw-1903-sh-1055-fw-1678-fh-598-pd-1&amp;p=17&amp;text=%D1%81%D0%B2%D0%BE%D0%B9%D1%81%D1%82%D0%B2%D0%B0%20%D0%B2%D0%BE%D0%B4%D1%8B%20%D0%B4%D0%B5%D1%82%D1%8F%D0%BC&amp;noreask=1&amp;pos=511&amp;rpt=simage&amp;lr=213&amp;img_url=http://t1.ftcdn.net/jpg/00/20/30/76/110_F_20307629_q9yfmkTfeRO5U0Gq627alPdl3KPcS7h9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9&amp;text=%D0%B2%D0%BE%D0%B4%D0%B0-%D0%B6%D0%B8%D0%B4%D0%BA%D0%BE%D1%81%D1%82%D1%8C&amp;pos=876&amp;uinfo=sw-1903-sh-1055-fw-1678-fh-598-pd-1&amp;rpt=simage&amp;img_url=http://www.akvadom.od.ua/files/pages/_12234567_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source=wiz&amp;uinfo=sw-1903-sh-1055-fw-1678-fh-598-pd-1&amp;p=22&amp;text=%D0%B2%D0%BE%D0%B4%D0%B0%20%D0%B6%D0%B8%D0%B4%D0%BA%D0%BE%D1%81%D1%82%D1%8C%20%D1%84%D0%BE%D1%82%D0%BE&amp;noreask=1&amp;pos=680&amp;rpt=simage&amp;lr=213&amp;img_url=http://sphotos-b.xx.fbcdn.net/hphotos-ash4/c36.0.403.403/p403x403/196104_504350612931663_178095659_n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2%D0%BE%D0%B4%D0%B0%20%D0%BD%D0%B5%20%D0%B8%D0%BC%D0%B5%D0%B5%D1%82%20%D1%84%D0%BE%D1%80%D0%BC%D1%8B&amp;pos=16&amp;uinfo=sw-1903-sh-1055-fw-1678-fh-598-pd-1&amp;rpt=simage&amp;img_url=http://www.zdorovieinfo.ru/upload/images/water-zdor-zahod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p=4&amp;text=%D0%B2%D0%BE%D0%B4%D0%B0%20%D1%80%D0%B0%D1%81%D1%82%D0%B2%D0%BE%D1%80%D0%B8%D1%82%D0%B5%D0%BB%D1%8C&amp;img_url=http://img-fotki.yandex.ru/get/6111/41131554.8/0_e5d45_ba6c103a_XL&amp;pos=137&amp;uinfo=sw-1903-sh-1055-fw-1678-fh-598-pd-1&amp;rpt=sim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34&amp;text=%D0%B2%D0%BA%D1%83%D1%81%20%D0%B8%20%D0%B7%D0%B0%D0%BF%D0%B0%D1%85%20%D0%B2%D0%BE%D0%B4%D1%8B%20%D0%B4%D0%B5%D1%82%D1%8F%D0%BC&amp;img_url=http://www.kpodruge.ru/wp-content/uploads/2012/04/napitki_dlya_pohudeniya_2.jpg&amp;pos=1032&amp;uinfo=sw-1903-sh-1055-fw-1678-fh-598-pd-1&amp;rpt=simag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F%D0%B0%D1%87%D0%BA%D0%B0%20%D1%81%D0%BE%D0%BB%D0%B8%20%D1%84%D0%BE%D1%82%D0%BE&amp;pos=0&amp;uinfo=sw-1903-sh-1055-fw-1678-fh-598-pd-1&amp;rpt=simage&amp;img_url=http://img0.liveinternet.ru/images/attach/c/1/58/111/58111277_1271944205_sol_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p=9&amp;text=%D0%B2%D0%BE%D0%B4%D0%B0%20%D1%80%D0%B0%D1%81%D1%82%D0%B2%D0%BE%D1%80%D0%B8%D1%82%D0%B5%D0%BB%D1%8C%20%D1%84%D0%BE%D1%82%D0%BE&amp;pos=289&amp;uinfo=sw-1903-sh-1055-fw-1678-fh-598-pd-1&amp;rpt=simage&amp;img_url=http://www.tvcook.ru/uploads/images/00/00/07/2012/07/25/b705a2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9&amp;text=%D0%B2%D0%BE%D0%B4%D0%B0%20%D1%80%D0%B0%D1%81%D1%82%D0%B2%D0%BE%D1%80%D0%B8%D1%82%D0%B5%D0%BB%D1%8C%20%D1%84%D0%BE%D1%82%D0%BE&amp;pos=289&amp;uinfo=sw-1903-sh-1055-fw-1678-fh-598-pd-1&amp;rpt=simage&amp;img_url=http://www.tvcook.ru/uploads/images/00/00/07/2012/07/25/b705a2.jpg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uinfo=sw-1903-sh-1055-fw-1678-fh-598-pd-1&amp;p=28&amp;text=%D0%B2%D0%BE%D0%B4%D0%B0%20%D0%B6%D0%B8%D0%B4%D0%BA%D0%BE%D1%81%D1%82%D1%8C%20%D1%84%D0%BE%D1%82%D0%BE&amp;noreask=1&amp;pos=864&amp;rpt=simage&amp;lr=213&amp;img_url=http://img2.board.com.ua/a/2000691906/wm/1-zhidkost-pes-3-gost-13004-7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p=34&amp;text=%D0%B2%D0%BA%D1%83%D1%81%20%D0%B8%20%D0%B7%D0%B0%D0%BF%D0%B0%D1%85%20%D0%B2%D0%BE%D0%B4%D1%8B%20%D0%B4%D0%B5%D1%82%D1%8F%D0%BC&amp;img_url=http://www.kpodruge.ru/wp-content/uploads/2012/04/napitki_dlya_pohudeniya_2.jpg&amp;pos=1032&amp;uinfo=sw-1903-sh-1055-fw-1678-fh-598-pd-1&amp;rpt=simage" TargetMode="External"/><Relationship Id="rId4" Type="http://schemas.openxmlformats.org/officeDocument/2006/relationships/hyperlink" Target="http://images.yandex.ru/yandsearch?source=wiz&amp;uinfo=sw-1903-sh-1055-fw-1678-fh-598-pd-1&amp;p=22&amp;text=%D0%B2%D0%BE%D0%B4%D0%B0%20%D0%B6%D0%B8%D0%B4%D0%BA%D0%BE%D1%81%D1%82%D1%8C%20%D1%84%D0%BE%D1%82%D0%BE&amp;noreask=1&amp;pos=680&amp;rpt=simage&amp;lr=213&amp;img_url=http://sphotos-b.xx.fbcdn.net/hphotos-ash4/c36.0.403.403/p403x403/196104_504350612931663_178095659_n.jpg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8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04664"/>
            <a:ext cx="6153944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Вода и её свойства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4869160"/>
            <a:ext cx="3921696" cy="1368152"/>
          </a:xfrm>
        </p:spPr>
        <p:txBody>
          <a:bodyPr>
            <a:normAutofit fontScale="90000"/>
          </a:bodyPr>
          <a:lstStyle/>
          <a:p>
            <a:pPr marL="182880" indent="0" algn="r">
              <a:buNone/>
            </a:pP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sz="2400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одготовила</a:t>
            </a:r>
            <a:b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учитель </a:t>
            </a:r>
            <a:r>
              <a:rPr lang="ru-RU" sz="2400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«А» класса </a:t>
            </a:r>
            <a:b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Готовцева Е.А</a:t>
            </a:r>
            <a:r>
              <a:rPr lang="ru-RU" sz="2400" b="1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3-tub-ru.yandex.net/i?id=30358819-12-72&amp;n=21">
            <a:hlinkClick r:id="rId2" tgtFrame="&quot;_blank&quot;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0552" y="1083128"/>
            <a:ext cx="3301738" cy="238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http://im7-tub-ru.yandex.net/i?id=12944740-6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204864"/>
            <a:ext cx="4562356" cy="24957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89 -0.0169 C -0.09531 -0.01829 -0.10174 -0.0206 -0.10816 -0.02107 C -0.10972 -0.02107 -0.11094 -0.01898 -0.11233 -0.01829 C -0.11632 -0.01621 -0.12101 -0.01551 -0.12517 -0.01412 C -0.12778 -0.0132 -0.13003 -0.01204 -0.13264 -0.01111 C -0.13542 -0.01019 -0.14115 -0.00834 -0.14115 -0.0081 C -0.14722 -0.0044 -0.15382 0.00023 -0.16024 0.00301 C -0.17882 0.01967 -0.20486 0.00949 -0.22726 0.01018 C -0.24097 0.01111 -0.24757 0.01203 -0.2592 0.01574 C -0.26545 0.01991 -0.27274 0.02407 -0.27934 0.02708 C -0.30712 0.02616 -0.33194 0.0243 -0.3592 0.02569 C -0.36597 0.02754 -0.3717 0.03078 -0.3783 0.03287 C -0.38385 0.03634 -0.39062 0.04028 -0.39531 0.0456 C -0.41128 0.06389 -0.41667 0.09375 -0.41667 0.1206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9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51720" y="620688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Вода – это жидкость</a:t>
            </a:r>
            <a:endParaRPr lang="ru-RU" sz="2800" dirty="0"/>
          </a:p>
        </p:txBody>
      </p:sp>
      <p:pic>
        <p:nvPicPr>
          <p:cNvPr id="13314" name="Picture 2" descr="http://californiawatch.org/files/2387762711_d2b2ae759d_z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63725"/>
            <a:ext cx="4176464" cy="2462989"/>
          </a:xfrm>
          <a:prstGeom prst="rect">
            <a:avLst/>
          </a:prstGeom>
          <a:noFill/>
        </p:spPr>
      </p:pic>
      <p:pic>
        <p:nvPicPr>
          <p:cNvPr id="10242" name="Picture 2" descr="http://img1.liveinternet.ru/images/attach/c/3/76/62/76062561_1266948735_water_lx_000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4078" y="3789040"/>
            <a:ext cx="4521448" cy="29047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108012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Жидкость течёт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60648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00592" y="2060848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9" name="Содержимое 8" descr="http://aksakal.info/uploads/posts/2012-04/1335814620_24.jpg">
            <a:hlinkClick r:id="rId3"/>
          </p:cNvPr>
          <p:cNvPicPr>
            <a:picLocks/>
          </p:cNvPicPr>
          <p:nvPr/>
        </p:nvPicPr>
        <p:blipFill>
          <a:blip r:embed="rId4" cstate="print"/>
          <a:srcRect b="7559"/>
          <a:stretch>
            <a:fillRect/>
          </a:stretch>
        </p:blipFill>
        <p:spPr bwMode="auto">
          <a:xfrm>
            <a:off x="467544" y="2369046"/>
            <a:ext cx="3888432" cy="346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image.haber7.com/fotogaleri/haber7/album/7445756137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492896"/>
            <a:ext cx="3900488" cy="32937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8" y="2473019"/>
            <a:ext cx="8784976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 принимает форму того сосуда, в которую её наливают.</a:t>
            </a:r>
            <a:endParaRPr lang="ru-RU" sz="2800" b="1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www.zdorovieinfo.ru/upload/images/water-zdor-zahod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l="27445" r="29797" b="44544"/>
          <a:stretch>
            <a:fillRect/>
          </a:stretch>
        </p:blipFill>
        <p:spPr bwMode="auto">
          <a:xfrm>
            <a:off x="323528" y="3789040"/>
            <a:ext cx="3651256" cy="27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0"/>
            <a:ext cx="82022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Вода не имеет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>
          <a:xfrm>
            <a:off x="9540552" y="260648"/>
            <a:ext cx="3168352" cy="29706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2" name="Содержимое 7" descr="http://im0-tub-ru.yandex.net/i?id=269152377-11-72&amp;n=21">
            <a:hlinkClick r:id="rId4" tgtFrame="&quot;_blank&quot;"/>
          </p:cNvPr>
          <p:cNvPicPr>
            <a:picLocks noChangeAspect="1"/>
          </p:cNvPicPr>
          <p:nvPr/>
        </p:nvPicPr>
        <p:blipFill rotWithShape="1">
          <a:blip r:embed="rId5" cstate="print"/>
          <a:srcRect t="6188"/>
          <a:stretch/>
        </p:blipFill>
        <p:spPr bwMode="auto">
          <a:xfrm>
            <a:off x="4860032" y="3789040"/>
            <a:ext cx="3795886" cy="275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02" y="836711"/>
            <a:ext cx="4186472" cy="143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52928" cy="1575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Вода не имеет цвета,</a:t>
            </a:r>
            <a:r>
              <a:rPr lang="ru-RU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3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прозрачна</a:t>
            </a:r>
            <a:endParaRPr lang="ru-RU" sz="36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bigbord.net/photos/t1318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98174"/>
            <a:ext cx="3888432" cy="40414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60840" cy="792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Вода не имеет вкуса</a:t>
            </a:r>
            <a:endParaRPr lang="ru-RU" sz="3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im8-tub-ru.yandex.net/i?id=53696073-32-72&amp;n=21">
            <a:hlinkClick r:id="rId2" tgtFrame="&quot;_blank&quot;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340767"/>
            <a:ext cx="4930613" cy="37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>
          <a:xfrm>
            <a:off x="14437096" y="6021288"/>
            <a:ext cx="8063752" cy="30094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img0.liveinternet.ru/images/attach/c/1/58/111/58111277_1271944205_sol_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l="13768" r="17008"/>
          <a:stretch>
            <a:fillRect/>
          </a:stretch>
        </p:blipFill>
        <p:spPr bwMode="auto">
          <a:xfrm>
            <a:off x="251520" y="2089470"/>
            <a:ext cx="3672408" cy="33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tvcook.ru/uploads/images/00/00/07/2012/07/25/b705a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060848"/>
            <a:ext cx="3810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51720" y="476672"/>
            <a:ext cx="4968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Вода - растворитель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316856"/>
            <a:ext cx="4824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Свойства воды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08720"/>
            <a:ext cx="1300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жидкость</a:t>
            </a:r>
            <a:endParaRPr lang="ru-RU" dirty="0"/>
          </a:p>
        </p:txBody>
      </p:sp>
      <p:pic>
        <p:nvPicPr>
          <p:cNvPr id="4" name="Picture 2" descr="http://www.pegasdv.ru/upload/medialibrary/147/gbquxpyjxdhvpj%20vnnfhfwcvujkdi%20blhimxdjnbtkfagukc%20iy%20hqdesyyciclkns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2173129" cy="1710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19872" y="980728"/>
            <a:ext cx="1638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течёт</a:t>
            </a:r>
            <a:endParaRPr lang="ru-RU" b="1" dirty="0"/>
          </a:p>
        </p:txBody>
      </p:sp>
      <p:pic>
        <p:nvPicPr>
          <p:cNvPr id="6" name="Picture 2" descr="http://image.haber7.com/fotogaleri/haber7/album/744575613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340768"/>
            <a:ext cx="2100263" cy="177355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28184" y="98072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имеет формы</a:t>
            </a:r>
            <a:endParaRPr lang="ru-RU" dirty="0"/>
          </a:p>
        </p:txBody>
      </p:sp>
      <p:pic>
        <p:nvPicPr>
          <p:cNvPr id="8" name="Рисунок 7" descr="http://im0-tub-ru.yandex.net/i?id=269152377-11-72&amp;n=2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9316" y="1461056"/>
            <a:ext cx="211797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560" y="3429000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прозрачна</a:t>
            </a:r>
            <a:endParaRPr lang="ru-RU" dirty="0"/>
          </a:p>
        </p:txBody>
      </p:sp>
      <p:pic>
        <p:nvPicPr>
          <p:cNvPr id="10" name="Picture 2" descr="http://bigbord.net/photos/t13184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005064"/>
            <a:ext cx="1609344" cy="1915119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rot="10800000" flipV="1">
            <a:off x="6516216" y="3613666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растворитель</a:t>
            </a:r>
            <a:endParaRPr lang="ru-RU" b="1" dirty="0"/>
          </a:p>
        </p:txBody>
      </p:sp>
      <p:pic>
        <p:nvPicPr>
          <p:cNvPr id="12" name="Рисунок 11" descr="http://www.tvcook.ru/uploads/images/00/00/07/2012/07/25/b705a2.jp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4365104"/>
            <a:ext cx="2400300" cy="163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635896" y="3429000"/>
            <a:ext cx="172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не имеет вкуса</a:t>
            </a:r>
            <a:endParaRPr lang="ru-RU" dirty="0">
              <a:effectLst/>
            </a:endParaRPr>
          </a:p>
        </p:txBody>
      </p:sp>
      <p:pic>
        <p:nvPicPr>
          <p:cNvPr id="14" name="Рисунок 13" descr="http://im8-tub-ru.yandex.net/i?id=53696073-32-72&amp;n=21">
            <a:hlinkClick r:id="rId10" tgtFrame="&quot;_blank&quot;"/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15816" y="4005064"/>
            <a:ext cx="265919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0608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работу на уроке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руки ани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38" y="3573013"/>
            <a:ext cx="2650331" cy="254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5690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2889</TotalTime>
  <Words>65</Words>
  <Application>Microsoft Office PowerPoint</Application>
  <PresentationFormat>Экран (4:3)</PresentationFormat>
  <Paragraphs>26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Воздушный поток</vt:lpstr>
      <vt:lpstr> Презентацию подготовила  учитель 9 «А» класса  Готовцева Е.А.</vt:lpstr>
      <vt:lpstr>Презентация PowerPoint</vt:lpstr>
      <vt:lpstr>Жидкость течёт</vt:lpstr>
      <vt:lpstr>Вода принимает форму того сосуда, в которую её наливают.</vt:lpstr>
      <vt:lpstr>Вода не имеет цвета, она прозрачна</vt:lpstr>
      <vt:lpstr>Вода не имеет вкуса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275</cp:revision>
  <dcterms:created xsi:type="dcterms:W3CDTF">2012-11-23T07:11:43Z</dcterms:created>
  <dcterms:modified xsi:type="dcterms:W3CDTF">2013-10-08T11:20:23Z</dcterms:modified>
</cp:coreProperties>
</file>