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47370" y="236537"/>
        <a:ext cx="6963332" cy="2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76074" y="2404931"/>
        <a:ext cx="8077452" cy="1406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11649" y="1959671"/>
        <a:ext cx="1752044" cy="2511782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813576"/>
        <a:ext cx="459111" cy="27801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54920" y="1959671"/>
        <a:ext cx="1752044" cy="2511782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813576"/>
        <a:ext cx="459111" cy="27801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83890" y="1959671"/>
        <a:ext cx="1752044" cy="2511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129939" y="182767"/>
        <a:ext cx="8455558" cy="2401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174337"/>
        <a:ext cx="4543286" cy="788949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51351" y="52676"/>
        <a:ext cx="3189138" cy="949230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289944"/>
        <a:ext cx="4543286" cy="788949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51351" y="1209803"/>
        <a:ext cx="3189138" cy="949230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447070"/>
        <a:ext cx="4543286" cy="788949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51351" y="2366929"/>
        <a:ext cx="3189138" cy="949230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604196"/>
        <a:ext cx="4543286" cy="788949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51351" y="3523224"/>
        <a:ext cx="3189138" cy="94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45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34281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292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Добрый день!</dc:creator>
  <cp:lastModifiedBy>Пользователь</cp:lastModifiedBy>
  <cp:revision>41</cp:revision>
  <dcterms:modified xsi:type="dcterms:W3CDTF">2014-02-14T03:43:50Z</dcterms:modified>
</cp:coreProperties>
</file>