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1" r:id="rId2"/>
    <p:sldId id="292" r:id="rId3"/>
    <p:sldId id="293" r:id="rId4"/>
    <p:sldId id="294" r:id="rId5"/>
    <p:sldId id="295" r:id="rId6"/>
    <p:sldId id="256" r:id="rId7"/>
    <p:sldId id="257" r:id="rId8"/>
    <p:sldId id="258" r:id="rId9"/>
    <p:sldId id="259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7" r:id="rId38"/>
    <p:sldId id="298" r:id="rId39"/>
    <p:sldId id="300" r:id="rId40"/>
    <p:sldId id="299" r:id="rId41"/>
    <p:sldId id="301" r:id="rId42"/>
    <p:sldId id="302" r:id="rId43"/>
    <p:sldId id="305" r:id="rId44"/>
    <p:sldId id="306" r:id="rId45"/>
    <p:sldId id="309" r:id="rId46"/>
    <p:sldId id="310" r:id="rId47"/>
    <p:sldId id="311" r:id="rId48"/>
    <p:sldId id="312" r:id="rId49"/>
    <p:sldId id="313" r:id="rId50"/>
    <p:sldId id="314" r:id="rId51"/>
    <p:sldId id="315" r:id="rId52"/>
    <p:sldId id="316" r:id="rId53"/>
    <p:sldId id="317" r:id="rId54"/>
    <p:sldId id="318" r:id="rId55"/>
    <p:sldId id="319" r:id="rId56"/>
    <p:sldId id="320" r:id="rId5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89C13-612A-444F-9F59-FB19A97A9780}" type="datetimeFigureOut">
              <a:rPr lang="ru-RU" smtClean="0"/>
              <a:pPr/>
              <a:t>20.03.2014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564A4-AB02-4554-94BE-2C7A29F5E0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89C13-612A-444F-9F59-FB19A97A9780}" type="datetimeFigureOut">
              <a:rPr lang="ru-RU" smtClean="0"/>
              <a:pPr/>
              <a:t>20.03.2014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564A4-AB02-4554-94BE-2C7A29F5E0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89C13-612A-444F-9F59-FB19A97A9780}" type="datetimeFigureOut">
              <a:rPr lang="ru-RU" smtClean="0"/>
              <a:pPr/>
              <a:t>20.03.2014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564A4-AB02-4554-94BE-2C7A29F5E0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89C13-612A-444F-9F59-FB19A97A9780}" type="datetimeFigureOut">
              <a:rPr lang="ru-RU" smtClean="0"/>
              <a:pPr/>
              <a:t>20.03.2014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564A4-AB02-4554-94BE-2C7A29F5E0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89C13-612A-444F-9F59-FB19A97A9780}" type="datetimeFigureOut">
              <a:rPr lang="ru-RU" smtClean="0"/>
              <a:pPr/>
              <a:t>20.03.2014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564A4-AB02-4554-94BE-2C7A29F5E0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89C13-612A-444F-9F59-FB19A97A9780}" type="datetimeFigureOut">
              <a:rPr lang="ru-RU" smtClean="0"/>
              <a:pPr/>
              <a:t>20.03.2014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564A4-AB02-4554-94BE-2C7A29F5E0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89C13-612A-444F-9F59-FB19A97A9780}" type="datetimeFigureOut">
              <a:rPr lang="ru-RU" smtClean="0"/>
              <a:pPr/>
              <a:t>20.03.2014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564A4-AB02-4554-94BE-2C7A29F5E0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89C13-612A-444F-9F59-FB19A97A9780}" type="datetimeFigureOut">
              <a:rPr lang="ru-RU" smtClean="0"/>
              <a:pPr/>
              <a:t>20.03.2014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564A4-AB02-4554-94BE-2C7A29F5E0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89C13-612A-444F-9F59-FB19A97A9780}" type="datetimeFigureOut">
              <a:rPr lang="ru-RU" smtClean="0"/>
              <a:pPr/>
              <a:t>20.03.2014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564A4-AB02-4554-94BE-2C7A29F5E0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89C13-612A-444F-9F59-FB19A97A9780}" type="datetimeFigureOut">
              <a:rPr lang="ru-RU" smtClean="0"/>
              <a:pPr/>
              <a:t>20.03.2014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564A4-AB02-4554-94BE-2C7A29F5E0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89C13-612A-444F-9F59-FB19A97A9780}" type="datetimeFigureOut">
              <a:rPr lang="ru-RU" smtClean="0"/>
              <a:pPr/>
              <a:t>20.03.2014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564A4-AB02-4554-94BE-2C7A29F5E0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F89C13-612A-444F-9F59-FB19A97A9780}" type="datetimeFigureOut">
              <a:rPr lang="ru-RU" smtClean="0"/>
              <a:pPr/>
              <a:t>20.03.2014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1564A4-AB02-4554-94BE-2C7A29F5E04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snobium.ru/1477/samye-dorogie-kompyuternye-myshki-v-mire/mause_3/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snobium.ru/1477/samye-dorogie-kompyuternye-myshki-v-mire/mause_4/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snobium.ru/1477/samye-dorogie-kompyuternye-myshki-v-mire/mause_5/" TargetMode="Externa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484784"/>
            <a:ext cx="7772400" cy="1470025"/>
          </a:xfrm>
        </p:spPr>
        <p:txBody>
          <a:bodyPr>
            <a:normAutofit fontScale="90000"/>
          </a:bodyPr>
          <a:lstStyle/>
          <a:p>
            <a:pPr lvl="0" fontAlgn="base">
              <a:spcAft>
                <a:spcPct val="0"/>
              </a:spcAft>
            </a:pPr>
            <a:r>
              <a:rPr lang="ru-RU" b="1" dirty="0" smtClean="0">
                <a:latin typeface="Arial" pitchFamily="34" charset="0"/>
                <a:ea typeface="Times New Roman" pitchFamily="18" charset="0"/>
              </a:rPr>
              <a:t/>
            </a:r>
            <a:br>
              <a:rPr lang="ru-RU" b="1" dirty="0" smtClean="0">
                <a:latin typeface="Arial" pitchFamily="34" charset="0"/>
                <a:ea typeface="Times New Roman" pitchFamily="18" charset="0"/>
              </a:rPr>
            </a:br>
            <a:r>
              <a:rPr lang="ru-RU" sz="2400" dirty="0" smtClean="0">
                <a:latin typeface="Arial" pitchFamily="34" charset="0"/>
              </a:rPr>
              <a:t/>
            </a:r>
            <a:br>
              <a:rPr lang="ru-RU" sz="2400" dirty="0" smtClean="0">
                <a:latin typeface="Arial" pitchFamily="34" charset="0"/>
              </a:rPr>
            </a:br>
            <a:r>
              <a:rPr lang="ru-RU" b="1" cap="all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</a:rPr>
              <a:t>"</a:t>
            </a:r>
            <a:r>
              <a:rPr lang="ru-RU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Интересные факты </a:t>
            </a:r>
            <a:r>
              <a:rPr lang="ru-RU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 мира информационных технологий</a:t>
            </a:r>
            <a:r>
              <a:rPr lang="ru-RU" b="1" cap="all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</a:rPr>
              <a:t>"</a:t>
            </a:r>
            <a:r>
              <a:rPr lang="ru-RU" sz="2400" dirty="0" smtClean="0">
                <a:latin typeface="Arial" pitchFamily="34" charset="0"/>
              </a:rPr>
              <a:t/>
            </a:r>
            <a:br>
              <a:rPr lang="ru-RU" sz="2400" dirty="0" smtClean="0">
                <a:latin typeface="Arial" pitchFamily="34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71736" y="5301208"/>
            <a:ext cx="6400800" cy="1380590"/>
          </a:xfrm>
        </p:spPr>
        <p:txBody>
          <a:bodyPr>
            <a:normAutofit/>
          </a:bodyPr>
          <a:lstStyle/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900" i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Педагог организатор – 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Некрасова М.С</a:t>
            </a:r>
            <a:r>
              <a:rPr lang="ru-RU" sz="1900" i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sz="1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900" i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Преподаватель спец. дисциплин– 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Погодаев С.А</a:t>
            </a:r>
            <a:r>
              <a:rPr lang="ru-RU" sz="1900" i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sz="1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900" i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Форма проведения: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презентация.</a:t>
            </a:r>
            <a:endParaRPr lang="ru-RU" sz="1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020272" y="214290"/>
            <a:ext cx="19126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Классный час </a:t>
            </a:r>
            <a:br>
              <a:rPr lang="ru-RU" sz="2000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группа МЦ-13.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1" name="Picture 3" descr="C:\Documents and Settings\Администратор\Рабочий стол\17387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3568" y="3501008"/>
            <a:ext cx="3262317" cy="2200581"/>
          </a:xfrm>
          <a:prstGeom prst="rect">
            <a:avLst/>
          </a:prstGeom>
          <a:noFill/>
        </p:spPr>
      </p:pic>
      <p:pic>
        <p:nvPicPr>
          <p:cNvPr id="7172" name="Picture 4" descr="C:\Documents and Settings\Администратор\Рабочий стол\Computerworld_Online_mob_(3052)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516216" y="3284984"/>
            <a:ext cx="2263291" cy="1928827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51520" y="260648"/>
            <a:ext cx="38164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ОГАОУ НПО Профессиональное училище №60, с. </a:t>
            </a:r>
            <a:r>
              <a:rPr lang="ru-RU" sz="2000" i="1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Оёк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Fig2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-1" y="0"/>
            <a:ext cx="3923929" cy="2428868"/>
          </a:xfrm>
          <a:prstGeom prst="rect">
            <a:avLst/>
          </a:prstGeom>
        </p:spPr>
      </p:pic>
      <p:pic>
        <p:nvPicPr>
          <p:cNvPr id="4" name="Рисунок 3" descr="tas-cartes-meres_resize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4107621" y="1071546"/>
            <a:ext cx="5036379" cy="3643338"/>
          </a:xfrm>
          <a:prstGeom prst="rect">
            <a:avLst/>
          </a:prstGeom>
        </p:spPr>
      </p:pic>
      <p:pic>
        <p:nvPicPr>
          <p:cNvPr id="5" name="Рисунок 4" descr="Floppy_Disk_Drive_8_inch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0" y="3776656"/>
            <a:ext cx="3749423" cy="30813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28728" y="2071678"/>
            <a:ext cx="22145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Процессор</a:t>
            </a:r>
          </a:p>
          <a:p>
            <a:r>
              <a:rPr lang="ru-RU" sz="2400" dirty="0" err="1" smtClean="0"/>
              <a:t>Intel</a:t>
            </a:r>
            <a:r>
              <a:rPr lang="ru-RU" sz="2400" dirty="0" smtClean="0"/>
              <a:t> 8086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86248" y="428604"/>
            <a:ext cx="44291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Устаревшие материнские платы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86182" y="5357826"/>
            <a:ext cx="40005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Восьмидюймовые</a:t>
            </a:r>
          </a:p>
          <a:p>
            <a:r>
              <a:rPr lang="ru-RU" sz="2400" dirty="0" smtClean="0"/>
              <a:t>флоппи-дисководы</a:t>
            </a:r>
            <a:endParaRPr lang="ru-RU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 smtClean="0"/>
              <a:t>eBay</a:t>
            </a:r>
            <a:r>
              <a:rPr lang="ru-RU" dirty="0" smtClean="0"/>
              <a:t> </a:t>
            </a:r>
            <a:r>
              <a:rPr lang="ru-RU" dirty="0"/>
              <a:t>— </a:t>
            </a:r>
            <a:r>
              <a:rPr lang="ru-RU" dirty="0" smtClean="0"/>
              <a:t>американский</a:t>
            </a:r>
            <a:br>
              <a:rPr lang="ru-RU" dirty="0" smtClean="0"/>
            </a:br>
            <a:r>
              <a:rPr lang="ru-RU" dirty="0" smtClean="0"/>
              <a:t>интернет-аукцион</a:t>
            </a:r>
            <a:endParaRPr lang="ru-RU" dirty="0"/>
          </a:p>
        </p:txBody>
      </p:sp>
      <p:pic>
        <p:nvPicPr>
          <p:cNvPr id="3" name="Рисунок 2" descr="internet_magazin_ebay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142844" y="1659357"/>
            <a:ext cx="4714908" cy="4484287"/>
          </a:xfrm>
          <a:prstGeom prst="rect">
            <a:avLst/>
          </a:prstGeom>
        </p:spPr>
      </p:pic>
      <p:pic>
        <p:nvPicPr>
          <p:cNvPr id="4" name="Рисунок 3" descr="0004966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4929190" y="2016547"/>
            <a:ext cx="4112017" cy="371477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/>
              <a:t>Сколько основателей было у компании </a:t>
            </a:r>
            <a:r>
              <a:rPr lang="ru-RU" b="1" dirty="0" err="1"/>
              <a:t>Apple</a:t>
            </a:r>
            <a:r>
              <a:rPr lang="ru-RU" b="1" dirty="0"/>
              <a:t>?</a:t>
            </a: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Стив Джобс и Стив Возняк</a:t>
            </a:r>
          </a:p>
        </p:txBody>
      </p:sp>
      <p:pic>
        <p:nvPicPr>
          <p:cNvPr id="3" name="Рисунок 2" descr="250px-Steve_Jobs_Headshot_2010-CROP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28596" y="1643050"/>
            <a:ext cx="4082172" cy="4000528"/>
          </a:xfrm>
          <a:prstGeom prst="rect">
            <a:avLst/>
          </a:prstGeom>
        </p:spPr>
      </p:pic>
      <p:pic>
        <p:nvPicPr>
          <p:cNvPr id="4" name="Рисунок 3" descr="252558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4714876" y="1643050"/>
            <a:ext cx="4000528" cy="400052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Рональд Уэйн</a:t>
            </a:r>
          </a:p>
        </p:txBody>
      </p:sp>
      <p:pic>
        <p:nvPicPr>
          <p:cNvPr id="3" name="Рисунок 2" descr="1363724508_ron-wayne-apple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928662" y="1500174"/>
            <a:ext cx="7500990" cy="437200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Где и зачем заключённых в тюрьмах заставляют играть в компьютерные игры</a:t>
            </a:r>
            <a:r>
              <a:rPr lang="ru-RU" b="1" dirty="0" smtClean="0"/>
              <a:t>?</a:t>
            </a: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goldfarmers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1071538" y="3357562"/>
            <a:ext cx="7072362" cy="3230880"/>
          </a:xfrm>
          <a:prstGeom prst="rect">
            <a:avLst/>
          </a:prstGeom>
        </p:spPr>
      </p:pic>
      <p:pic>
        <p:nvPicPr>
          <p:cNvPr id="8" name="Рисунок 7" descr="5bb41aa4.jpe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1071538" y="428604"/>
            <a:ext cx="7075124" cy="2786082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Название какой всемирно известной корпорации возникло в результате орфографической ошибки?</a:t>
            </a: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google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0" y="980728"/>
            <a:ext cx="9144000" cy="468052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Почему талисманом операционной системы </a:t>
            </a:r>
            <a:r>
              <a:rPr lang="ru-RU" b="1" dirty="0" err="1" smtClean="0"/>
              <a:t>Linux</a:t>
            </a:r>
            <a:r>
              <a:rPr lang="ru-RU" b="1" dirty="0" smtClean="0"/>
              <a:t> стал пингвин?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Администратор\Рабочий стол\4569105-R3L8T8D-400-Screen-Shot-2012-05-28-at-1.48.57-PM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03648" y="332656"/>
            <a:ext cx="6624736" cy="626469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000232" y="857232"/>
            <a:ext cx="5500726" cy="424731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600" dirty="0" smtClean="0"/>
              <a:t>Я с компьютером дружу,</a:t>
            </a:r>
            <a:br>
              <a:rPr lang="ru-RU" sz="3600" dirty="0" smtClean="0"/>
            </a:br>
            <a:r>
              <a:rPr lang="ru-RU" sz="3600" dirty="0" smtClean="0"/>
              <a:t>Долго я за ним сижу.</a:t>
            </a:r>
            <a:br>
              <a:rPr lang="ru-RU" sz="3600" dirty="0" smtClean="0"/>
            </a:br>
            <a:r>
              <a:rPr lang="ru-RU" sz="3600" dirty="0" smtClean="0"/>
              <a:t>Мне ужасно интересно,</a:t>
            </a:r>
            <a:br>
              <a:rPr lang="ru-RU" sz="3600" dirty="0" smtClean="0"/>
            </a:br>
            <a:r>
              <a:rPr lang="ru-RU" sz="3600" dirty="0" smtClean="0"/>
              <a:t>Многое мне не известно!</a:t>
            </a:r>
            <a:br>
              <a:rPr lang="ru-RU" sz="3600" dirty="0" smtClean="0"/>
            </a:br>
            <a:endParaRPr lang="ru-RU" sz="3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enguin-8639_640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524000" y="381000"/>
            <a:ext cx="6096000" cy="6096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Почему в </a:t>
            </a:r>
            <a:r>
              <a:rPr lang="ru-RU" b="1" dirty="0" err="1" smtClean="0"/>
              <a:t>Windows</a:t>
            </a:r>
            <a:r>
              <a:rPr lang="ru-RU" b="1" dirty="0" smtClean="0"/>
              <a:t> нельзя создать папку с именем «</a:t>
            </a:r>
            <a:r>
              <a:rPr lang="ru-RU" b="1" dirty="0" err="1" smtClean="0"/>
              <a:t>con</a:t>
            </a:r>
            <a:r>
              <a:rPr lang="ru-RU" b="1" dirty="0" smtClean="0"/>
              <a:t>»?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5LHliwrYZrw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006119" y="1052736"/>
            <a:ext cx="6102385" cy="4392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 descr="hjqHwcQNHmo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0" y="1020514"/>
            <a:ext cx="4932040" cy="44772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Почему программа </a:t>
            </a:r>
            <a:r>
              <a:rPr lang="ru-RU" b="1" dirty="0" err="1" smtClean="0"/>
              <a:t>Nero</a:t>
            </a:r>
            <a:r>
              <a:rPr lang="ru-RU" b="1" dirty="0" smtClean="0"/>
              <a:t> </a:t>
            </a:r>
            <a:r>
              <a:rPr lang="ru-RU" b="1" dirty="0" err="1" smtClean="0"/>
              <a:t>Burning</a:t>
            </a:r>
            <a:r>
              <a:rPr lang="ru-RU" b="1" dirty="0" smtClean="0"/>
              <a:t> ROM получила такое название?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Nero Burning ROM free download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539552" y="908720"/>
            <a:ext cx="8064896" cy="4248472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Что общего между нашей собакой и зарубежными обезьяной и улиткой?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getImage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1691680" y="1556792"/>
            <a:ext cx="4824536" cy="3168352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День информатики в России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нформ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-252536" y="-243408"/>
            <a:ext cx="9670758" cy="6408712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5715000"/>
            <a:ext cx="8229600" cy="1143000"/>
          </a:xfrm>
          <a:noFill/>
        </p:spPr>
        <p:txBody>
          <a:bodyPr>
            <a:normAutofit/>
          </a:bodyPr>
          <a:lstStyle/>
          <a:p>
            <a:pPr algn="l"/>
            <a:r>
              <a:rPr lang="ru-RU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4 декабря </a:t>
            </a:r>
            <a:endParaRPr lang="ru-RU" sz="4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День компьютерщика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MJ Blue Sapphire Mouse">
            <a:hlinkClick r:id="rId2"/>
          </p:cNvPr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88024" y="3861048"/>
            <a:ext cx="4032448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42844" y="142852"/>
            <a:ext cx="8229600" cy="4525963"/>
          </a:xfrm>
        </p:spPr>
        <p:txBody>
          <a:bodyPr/>
          <a:lstStyle/>
          <a:p>
            <a:pPr fontAlgn="base">
              <a:buNone/>
            </a:pPr>
            <a:r>
              <a:rPr lang="ru-RU" dirty="0" smtClean="0"/>
              <a:t>1.</a:t>
            </a:r>
            <a:r>
              <a:rPr lang="ru-RU" b="1" dirty="0" smtClean="0"/>
              <a:t> </a:t>
            </a:r>
            <a:r>
              <a:rPr lang="ru-RU" sz="2800" b="1" dirty="0" smtClean="0"/>
              <a:t>MJ </a:t>
            </a:r>
            <a:r>
              <a:rPr lang="ru-RU" sz="2800" b="1" dirty="0" err="1" smtClean="0"/>
              <a:t>Blue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Sapphire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Mouse</a:t>
            </a:r>
            <a:endParaRPr lang="ru-RU" sz="2800" dirty="0" smtClean="0"/>
          </a:p>
          <a:p>
            <a:pPr fontAlgn="base">
              <a:buNone/>
            </a:pPr>
            <a:r>
              <a:rPr lang="ru-RU" sz="2800" dirty="0" smtClean="0"/>
              <a:t>         Эта мышь является одной из самых дорогостоящих в мире. MJ </a:t>
            </a:r>
            <a:r>
              <a:rPr lang="ru-RU" sz="2800" dirty="0" err="1" smtClean="0"/>
              <a:t>Blue</a:t>
            </a:r>
            <a:r>
              <a:rPr lang="ru-RU" sz="2800" dirty="0" smtClean="0"/>
              <a:t> </a:t>
            </a:r>
            <a:r>
              <a:rPr lang="ru-RU" sz="2800" dirty="0" err="1" smtClean="0"/>
              <a:t>Sapphire</a:t>
            </a:r>
            <a:r>
              <a:rPr lang="ru-RU" sz="2800" dirty="0" smtClean="0"/>
              <a:t> </a:t>
            </a:r>
            <a:r>
              <a:rPr lang="ru-RU" sz="2800" dirty="0" err="1" smtClean="0"/>
              <a:t>Mouse</a:t>
            </a:r>
            <a:r>
              <a:rPr lang="ru-RU" sz="2800" dirty="0" smtClean="0"/>
              <a:t> предлагается по цене 27940 долларов. Лаконичная мышка усыпана драгоценными камнями природного синего сапфира. Кстати, роскошная коробка для неё сделана из меха песца, шелка и замши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1109-otkrytki-den-kompyutershchika-i-programmista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55576" y="908720"/>
            <a:ext cx="7704856" cy="5778643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ru-RU" dirty="0" smtClean="0"/>
              <a:t>14 февраля </a:t>
            </a:r>
            <a:endParaRPr lang="ru-RU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День системного администратора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374777648_sysadmini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827584" y="1039754"/>
            <a:ext cx="7272808" cy="5818246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ru-RU" dirty="0" smtClean="0"/>
              <a:t>26 июля </a:t>
            </a:r>
            <a:endParaRPr lang="ru-RU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День программиста в России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z-AJzsA0qQ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403648" y="737320"/>
            <a:ext cx="6120680" cy="612068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95536" y="-171400"/>
            <a:ext cx="8229600" cy="1143000"/>
          </a:xfrm>
        </p:spPr>
        <p:txBody>
          <a:bodyPr/>
          <a:lstStyle/>
          <a:p>
            <a:r>
              <a:rPr lang="ru-RU" dirty="0" smtClean="0"/>
              <a:t>13 сентября </a:t>
            </a:r>
            <a:endParaRPr lang="ru-RU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День рождения Рунета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sc03116_resize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772565"/>
            <a:ext cx="9144000" cy="6085435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95536" y="-171400"/>
            <a:ext cx="8229600" cy="1143000"/>
          </a:xfrm>
        </p:spPr>
        <p:txBody>
          <a:bodyPr/>
          <a:lstStyle/>
          <a:p>
            <a:r>
              <a:rPr lang="ru-RU" dirty="0" smtClean="0"/>
              <a:t>7 апреля</a:t>
            </a:r>
            <a:endParaRPr lang="ru-RU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День святого Исидора — покровителя интернета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9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-36512" y="908720"/>
            <a:ext cx="9210832" cy="4861273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dirty="0" smtClean="0"/>
              <a:t>4 апреля</a:t>
            </a:r>
            <a:endParaRPr lang="ru-RU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День </a:t>
            </a:r>
            <a:r>
              <a:rPr lang="ru-RU" dirty="0" err="1" smtClean="0"/>
              <a:t>веб-мастера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lack Diamond Logitech mouse">
            <a:hlinkClick r:id="rId2"/>
          </p:cNvPr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32040" y="4005064"/>
            <a:ext cx="3600400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42852"/>
            <a:ext cx="8229600" cy="4525963"/>
          </a:xfrm>
        </p:spPr>
        <p:txBody>
          <a:bodyPr>
            <a:normAutofit/>
          </a:bodyPr>
          <a:lstStyle/>
          <a:p>
            <a:pPr fontAlgn="base">
              <a:buNone/>
            </a:pPr>
            <a:r>
              <a:rPr lang="ru-RU" b="1" dirty="0" smtClean="0"/>
              <a:t>2. </a:t>
            </a:r>
            <a:endParaRPr lang="ru-RU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1000100" y="214290"/>
            <a:ext cx="800105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buNone/>
            </a:pPr>
            <a:r>
              <a:rPr lang="ru-RU" sz="3200" b="1" dirty="0" err="1" smtClean="0"/>
              <a:t>Black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Diamond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Logitech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mouse</a:t>
            </a:r>
            <a:endParaRPr lang="ru-RU" sz="3200" dirty="0" smtClean="0"/>
          </a:p>
          <a:p>
            <a:pPr fontAlgn="base">
              <a:buNone/>
            </a:pPr>
            <a:r>
              <a:rPr lang="ru-RU" sz="3200" dirty="0" smtClean="0"/>
              <a:t>      Это еще одна творческая и дорогая мышь от известного производителя компьютерной периферии </a:t>
            </a:r>
            <a:r>
              <a:rPr lang="ru-RU" sz="3200" dirty="0" err="1" smtClean="0"/>
              <a:t>Logitech</a:t>
            </a:r>
            <a:r>
              <a:rPr lang="ru-RU" sz="3200" dirty="0" smtClean="0"/>
              <a:t>. Внешне она очень похожа на предыдущую сапфировую подружку, но она усеяна черными бриллиантами. Мышь обойдется покупателю в 31 840 долларов.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web-master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043608" y="1196752"/>
            <a:ext cx="7068472" cy="3926929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4 апреля</a:t>
            </a:r>
            <a:endParaRPr lang="ru-RU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День </a:t>
            </a:r>
            <a:r>
              <a:rPr lang="ru-RU" dirty="0" err="1" smtClean="0"/>
              <a:t>фрилансера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reelance_plus_minus_002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1475656" y="404664"/>
            <a:ext cx="6192688" cy="648072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Какой дефис был назван самым дорогим дефисом в истории?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043608" y="908720"/>
            <a:ext cx="6912768" cy="4608512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Когда и за что банковский компьютер оштрафовали, изъяв постоянную и оперативную память?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E-AJOI-qLw4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899592" y="836712"/>
            <a:ext cx="6932204" cy="5145236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Когда мир оказывался на пороге ядерной войны из-за технических ошибок?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wpapers_ru_Ядерный-взрыв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548680"/>
            <a:ext cx="91440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Откуда произошло слово «</a:t>
            </a:r>
            <a:r>
              <a:rPr lang="ru-RU" b="1" dirty="0" err="1" smtClean="0"/>
              <a:t>баг</a:t>
            </a:r>
            <a:r>
              <a:rPr lang="ru-RU" b="1" dirty="0" smtClean="0"/>
              <a:t>» в значении «неисправность»?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MJ Luxury VIP Mouse">
            <a:hlinkClick r:id="rId2"/>
          </p:cNvPr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60032" y="4293096"/>
            <a:ext cx="3528392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179512" y="260648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3. MJ </a:t>
            </a: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Luxury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VIP </a:t>
            </a: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Mouse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Эта красотка выполнена с использованием белых австрийских стразов с вкраплениями алмазов. Мышь предлагается по цене 34 480 долларов.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bug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043608" y="620688"/>
            <a:ext cx="7272808" cy="5359743"/>
          </a:xfr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Каким образом существовал спам, когда ещё не было компьютеров?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0hiFKv_TkM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79512" y="404664"/>
            <a:ext cx="8741736" cy="5832648"/>
          </a:xfr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/>
              <a:t>Кто считается первым в мире программистом?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ada_lovelace_0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67544" y="1268760"/>
            <a:ext cx="8145277" cy="5472608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Ада </a:t>
            </a:r>
            <a:r>
              <a:rPr lang="ru-RU" dirty="0" err="1" smtClean="0"/>
              <a:t>Лавлэйс</a:t>
            </a:r>
            <a:endParaRPr lang="ru-RU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/>
              <a:t>Как работал шахматный компьютер 18 века?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r3WQZWoMIFE.jpg"/>
          <p:cNvPicPr>
            <a:picLocks noChangeAspect="1"/>
          </p:cNvPicPr>
          <p:nvPr/>
        </p:nvPicPr>
        <p:blipFill>
          <a:blip r:embed="rId2" cstate="email"/>
          <a:srcRect t="2616" b="1890"/>
          <a:stretch>
            <a:fillRect/>
          </a:stretch>
        </p:blipFill>
        <p:spPr>
          <a:xfrm>
            <a:off x="1763688" y="1268760"/>
            <a:ext cx="5504656" cy="5256584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38138"/>
          </a:xfrm>
        </p:spPr>
        <p:txBody>
          <a:bodyPr>
            <a:noAutofit/>
          </a:bodyPr>
          <a:lstStyle/>
          <a:p>
            <a:r>
              <a:rPr lang="ru-RU" sz="3600" dirty="0" smtClean="0"/>
              <a:t>1770 году венгр Вольфганг фон </a:t>
            </a:r>
            <a:r>
              <a:rPr lang="ru-RU" sz="3600" dirty="0" err="1" smtClean="0"/>
              <a:t>Кемпелен</a:t>
            </a:r>
            <a:r>
              <a:rPr lang="ru-RU" sz="3600" dirty="0" smtClean="0"/>
              <a:t> сконструировал шахматный «компьютер»</a:t>
            </a:r>
            <a:endParaRPr lang="ru-RU" sz="3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Кто был изображён на первом логотипе компании </a:t>
            </a:r>
            <a:r>
              <a:rPr lang="ru-RU" b="1" dirty="0" err="1"/>
              <a:t>Apple</a:t>
            </a:r>
            <a:r>
              <a:rPr lang="ru-RU" b="1" dirty="0"/>
              <a:t>?</a:t>
            </a:r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half" idx="4294967295"/>
          </p:nvPr>
        </p:nvSpPr>
        <p:spPr>
          <a:xfrm>
            <a:off x="5105400" y="1600200"/>
            <a:ext cx="4038600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На </a:t>
            </a:r>
            <a:r>
              <a:rPr lang="ru-RU" dirty="0"/>
              <a:t>самом первом логотипе </a:t>
            </a:r>
            <a:r>
              <a:rPr lang="ru-RU" dirty="0" err="1"/>
              <a:t>Apple</a:t>
            </a:r>
            <a:r>
              <a:rPr lang="ru-RU" dirty="0"/>
              <a:t> был изображён сэр Исаак Ньютон и яблоня, с которой вот-вот ему на голову упадёт яблоко.</a:t>
            </a:r>
          </a:p>
        </p:txBody>
      </p:sp>
      <p:pic>
        <p:nvPicPr>
          <p:cNvPr id="3" name="Рисунок 2" descr="apple-logo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428596" y="285728"/>
            <a:ext cx="4286280" cy="614366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apple_logo_evolution.jpg"/>
          <p:cNvPicPr>
            <a:picLocks noChangeAspect="1"/>
          </p:cNvPicPr>
          <p:nvPr/>
        </p:nvPicPr>
        <p:blipFill>
          <a:blip r:embed="rId2" cstate="email"/>
          <a:srcRect l="1896" r="2887"/>
          <a:stretch>
            <a:fillRect/>
          </a:stretch>
        </p:blipFill>
        <p:spPr>
          <a:xfrm>
            <a:off x="323528" y="285728"/>
            <a:ext cx="8352928" cy="2286000"/>
          </a:xfrm>
          <a:prstGeom prst="rect">
            <a:avLst/>
          </a:prstGeom>
        </p:spPr>
      </p:pic>
      <p:pic>
        <p:nvPicPr>
          <p:cNvPr id="8" name="Рисунок 7" descr="ремонт-динамика-iphone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42844" y="2786058"/>
            <a:ext cx="4143404" cy="3768774"/>
          </a:xfrm>
          <a:prstGeom prst="rect">
            <a:avLst/>
          </a:prstGeom>
        </p:spPr>
      </p:pic>
      <p:pic>
        <p:nvPicPr>
          <p:cNvPr id="10" name="Рисунок 9" descr="icar_2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643438" y="2786058"/>
            <a:ext cx="4019410" cy="364962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Какие комплектующие для </a:t>
            </a:r>
            <a:r>
              <a:rPr lang="ru-RU" b="1" dirty="0" err="1"/>
              <a:t>шаттлов</a:t>
            </a:r>
            <a:r>
              <a:rPr lang="ru-RU" b="1" dirty="0"/>
              <a:t> НАСА в 2002 году покупало через </a:t>
            </a:r>
            <a:r>
              <a:rPr lang="ru-RU" b="1" dirty="0" err="1"/>
              <a:t>eBay</a:t>
            </a:r>
            <a:r>
              <a:rPr lang="ru-RU" b="1" dirty="0"/>
              <a:t>?</a:t>
            </a: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387</Words>
  <Application>Microsoft Office PowerPoint</Application>
  <PresentationFormat>Экран (4:3)</PresentationFormat>
  <Paragraphs>56</Paragraphs>
  <Slides>56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56</vt:i4>
      </vt:variant>
    </vt:vector>
  </HeadingPairs>
  <TitlesOfParts>
    <vt:vector size="57" baseType="lpstr">
      <vt:lpstr>Тема Office</vt:lpstr>
      <vt:lpstr>  " Интересные факты из мира информационных технологий" </vt:lpstr>
      <vt:lpstr>Слайд 2</vt:lpstr>
      <vt:lpstr>Слайд 3</vt:lpstr>
      <vt:lpstr>Слайд 4</vt:lpstr>
      <vt:lpstr>Слайд 5</vt:lpstr>
      <vt:lpstr>Кто был изображён на первом логотипе компании Apple?</vt:lpstr>
      <vt:lpstr>Слайд 7</vt:lpstr>
      <vt:lpstr>Слайд 8</vt:lpstr>
      <vt:lpstr>Какие комплектующие для шаттлов НАСА в 2002 году покупало через eBay?</vt:lpstr>
      <vt:lpstr>Слайд 10</vt:lpstr>
      <vt:lpstr>eBay — американский интернет-аукцион</vt:lpstr>
      <vt:lpstr>Сколько основателей было у компании Apple?</vt:lpstr>
      <vt:lpstr>Стив Джобс и Стив Возняк</vt:lpstr>
      <vt:lpstr>Рональд Уэйн</vt:lpstr>
      <vt:lpstr>Где и зачем заключённых в тюрьмах заставляют играть в компьютерные игры?</vt:lpstr>
      <vt:lpstr>Слайд 16</vt:lpstr>
      <vt:lpstr>Название какой всемирно известной корпорации возникло в результате орфографической ошибки?</vt:lpstr>
      <vt:lpstr>Слайд 18</vt:lpstr>
      <vt:lpstr>Почему талисманом операционной системы Linux стал пингвин?</vt:lpstr>
      <vt:lpstr>Слайд 20</vt:lpstr>
      <vt:lpstr>Почему в Windows нельзя создать папку с именем «con»?</vt:lpstr>
      <vt:lpstr>Слайд 22</vt:lpstr>
      <vt:lpstr>Почему программа Nero Burning ROM получила такое название?</vt:lpstr>
      <vt:lpstr>Слайд 24</vt:lpstr>
      <vt:lpstr>Что общего между нашей собакой и зарубежными обезьяной и улиткой?</vt:lpstr>
      <vt:lpstr>Слайд 26</vt:lpstr>
      <vt:lpstr>День информатики в России</vt:lpstr>
      <vt:lpstr>4 декабря </vt:lpstr>
      <vt:lpstr>День компьютерщика</vt:lpstr>
      <vt:lpstr>14 февраля </vt:lpstr>
      <vt:lpstr>День системного администратора</vt:lpstr>
      <vt:lpstr>26 июля </vt:lpstr>
      <vt:lpstr>День программиста в России</vt:lpstr>
      <vt:lpstr>13 сентября </vt:lpstr>
      <vt:lpstr>День рождения Рунета</vt:lpstr>
      <vt:lpstr>7 апреля</vt:lpstr>
      <vt:lpstr>День святого Исидора — покровителя интернета</vt:lpstr>
      <vt:lpstr>4 апреля</vt:lpstr>
      <vt:lpstr>День веб-мастера</vt:lpstr>
      <vt:lpstr>4 апреля</vt:lpstr>
      <vt:lpstr>День фрилансера</vt:lpstr>
      <vt:lpstr>Слайд 42</vt:lpstr>
      <vt:lpstr>Какой дефис был назван самым дорогим дефисом в истории?</vt:lpstr>
      <vt:lpstr>Слайд 44</vt:lpstr>
      <vt:lpstr>Когда и за что банковский компьютер оштрафовали, изъяв постоянную и оперативную память?</vt:lpstr>
      <vt:lpstr>Слайд 46</vt:lpstr>
      <vt:lpstr>Когда мир оказывался на пороге ядерной войны из-за технических ошибок?</vt:lpstr>
      <vt:lpstr>Слайд 48</vt:lpstr>
      <vt:lpstr>Откуда произошло слово «баг» в значении «неисправность»?</vt:lpstr>
      <vt:lpstr>Слайд 50</vt:lpstr>
      <vt:lpstr>Каким образом существовал спам, когда ещё не было компьютеров?</vt:lpstr>
      <vt:lpstr>Слайд 52</vt:lpstr>
      <vt:lpstr>Кто считается первым в мире программистом?</vt:lpstr>
      <vt:lpstr>Ада Лавлэйс</vt:lpstr>
      <vt:lpstr>Как работал шахматный компьютер 18 века?</vt:lpstr>
      <vt:lpstr>1770 году венгр Вольфганг фон Кемпелен сконструировал шахматный «компьютер»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Кто был изображён на первом логотипе компании Apple?</dc:title>
  <dc:creator>Дом</dc:creator>
  <cp:lastModifiedBy>Степан</cp:lastModifiedBy>
  <cp:revision>40</cp:revision>
  <dcterms:created xsi:type="dcterms:W3CDTF">2013-12-10T21:50:38Z</dcterms:created>
  <dcterms:modified xsi:type="dcterms:W3CDTF">2014-03-20T11:12:03Z</dcterms:modified>
</cp:coreProperties>
</file>