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0" r:id="rId3"/>
    <p:sldId id="289" r:id="rId4"/>
    <p:sldId id="259" r:id="rId5"/>
    <p:sldId id="260" r:id="rId6"/>
    <p:sldId id="261" r:id="rId7"/>
    <p:sldId id="262" r:id="rId8"/>
    <p:sldId id="264" r:id="rId9"/>
    <p:sldId id="263" r:id="rId10"/>
    <p:sldId id="268" r:id="rId11"/>
    <p:sldId id="269" r:id="rId12"/>
    <p:sldId id="270" r:id="rId13"/>
    <p:sldId id="271" r:id="rId14"/>
    <p:sldId id="28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40" autoAdjust="0"/>
    <p:restoredTop sz="94660"/>
  </p:normalViewPr>
  <p:slideViewPr>
    <p:cSldViewPr>
      <p:cViewPr varScale="1">
        <p:scale>
          <a:sx n="97" d="100"/>
          <a:sy n="97" d="100"/>
        </p:scale>
        <p:origin x="-11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1DFCE-0EA5-4224-B608-3C55A88F40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20E9-7EDC-4230-88DF-78F51CA00B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0C130-B483-40BE-BD09-FCC5E234B4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F46A9-261B-4DD6-9152-B896E3644C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C8253-AADC-486F-8998-DA0DA59F71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D94BA-FC4F-4B93-A619-33AA397F9D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FAA01-8FA6-47E7-B755-049B98AD09E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4046-FBB0-40E5-A080-C3156BE50D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843D1-55F1-4C6A-9C77-6FF936C903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5C32E-4E71-4988-B864-BC23340D63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3EE5-85DE-4300-9EEF-6AF1FB66CC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B998567-7F95-446E-8D1B-09304999D0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836712"/>
            <a:ext cx="6867646" cy="188841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«КТО ТАКИЕ РЫБЫ?»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7171" name="Picture 3" descr="J:\животные\рыбы\GJR_8256_m_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86058"/>
            <a:ext cx="5715040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8179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836613"/>
            <a:ext cx="9144000" cy="6021387"/>
          </a:xfrm>
        </p:spPr>
      </p:pic>
      <p:sp>
        <p:nvSpPr>
          <p:cNvPr id="5" name="Выноска-облако 4"/>
          <p:cNvSpPr/>
          <p:nvPr/>
        </p:nvSpPr>
        <p:spPr>
          <a:xfrm>
            <a:off x="-180975" y="-100013"/>
            <a:ext cx="3925888" cy="2305051"/>
          </a:xfrm>
          <a:prstGeom prst="cloudCallout">
            <a:avLst>
              <a:gd name="adj1" fmla="val 9291"/>
              <a:gd name="adj2" fmla="val 1285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</a:rPr>
              <a:t>У меня, в отличие от большинства других рыб, тело голое, без чешуи. А защищает меня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</a:rPr>
              <a:t>   толстая кожа.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4 из 9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179388" y="0"/>
            <a:ext cx="1655762" cy="765175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окунь</a:t>
            </a:r>
          </a:p>
        </p:txBody>
      </p:sp>
      <p:pic>
        <p:nvPicPr>
          <p:cNvPr id="6" name="Picture 2" descr="Картинка 25 из 171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0738" y="260350"/>
            <a:ext cx="393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6858000" y="142875"/>
            <a:ext cx="2143125" cy="10715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щука</a:t>
            </a:r>
          </a:p>
        </p:txBody>
      </p:sp>
      <p:pic>
        <p:nvPicPr>
          <p:cNvPr id="8" name="Picture 2" descr="Картинка 3 из 64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525838"/>
            <a:ext cx="403225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0" y="3429000"/>
            <a:ext cx="2143125" cy="10715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карась</a:t>
            </a:r>
          </a:p>
        </p:txBody>
      </p:sp>
      <p:pic>
        <p:nvPicPr>
          <p:cNvPr id="11" name="Рисунок 10" descr="1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3933825"/>
            <a:ext cx="4427537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>
            <a:off x="7000875" y="3429000"/>
            <a:ext cx="2143125" cy="10715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ёрш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875" y="2276475"/>
            <a:ext cx="3671888" cy="2016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Речные  рыбы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Картинка 17 из 5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3375"/>
            <a:ext cx="41894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0" y="44450"/>
            <a:ext cx="2143125" cy="10715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сельдь</a:t>
            </a:r>
          </a:p>
        </p:txBody>
      </p:sp>
      <p:pic>
        <p:nvPicPr>
          <p:cNvPr id="9" name="Picture 4" descr="Картинка 27 из 26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333375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Картинка 4 из 331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978275"/>
            <a:ext cx="4105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-облако 11"/>
          <p:cNvSpPr/>
          <p:nvPr/>
        </p:nvSpPr>
        <p:spPr>
          <a:xfrm>
            <a:off x="0" y="3573463"/>
            <a:ext cx="2143125" cy="1071562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акула</a:t>
            </a:r>
          </a:p>
        </p:txBody>
      </p:sp>
      <p:pic>
        <p:nvPicPr>
          <p:cNvPr id="13" name="Picture 2" descr="Картинка 9 из 345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744913"/>
            <a:ext cx="42132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-облако 13"/>
          <p:cNvSpPr/>
          <p:nvPr/>
        </p:nvSpPr>
        <p:spPr>
          <a:xfrm>
            <a:off x="7000875" y="3500438"/>
            <a:ext cx="2143125" cy="1071562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треска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6588125" y="188913"/>
            <a:ext cx="2341563" cy="1071562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камбала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3213" y="2492375"/>
            <a:ext cx="3816350" cy="1873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Морские  рыбы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487363"/>
            <a:ext cx="3887787" cy="3013075"/>
          </a:xfrm>
        </p:spPr>
      </p:pic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894138"/>
            <a:ext cx="405606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488950"/>
            <a:ext cx="403225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4572000" y="3644900"/>
            <a:ext cx="4176713" cy="3168650"/>
            <a:chOff x="2627783" y="1196752"/>
            <a:chExt cx="4440493" cy="3312368"/>
          </a:xfrm>
        </p:grpSpPr>
        <p:pic>
          <p:nvPicPr>
            <p:cNvPr id="20491" name="Рисунок 7" descr="23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27783" y="2852936"/>
              <a:ext cx="2296575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Рисунок 8" descr="24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860031" y="1196752"/>
              <a:ext cx="2208245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Рисунок 9" descr="25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627784" y="1196752"/>
              <a:ext cx="2232248" cy="167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Рисунок 10" descr="26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932041" y="2852936"/>
              <a:ext cx="2088231" cy="1639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Выноска-облако 3"/>
          <p:cNvSpPr/>
          <p:nvPr/>
        </p:nvSpPr>
        <p:spPr>
          <a:xfrm>
            <a:off x="0" y="-26988"/>
            <a:ext cx="2143125" cy="10715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/>
                </a:solidFill>
                <a:latin typeface="+mj-lt"/>
              </a:rPr>
              <a:t>гуппи</a:t>
            </a:r>
            <a:endParaRPr lang="ru-RU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7308850" y="3213100"/>
            <a:ext cx="1943100" cy="782638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/>
                </a:solidFill>
                <a:latin typeface="+mj-lt"/>
              </a:rPr>
              <a:t>петушки</a:t>
            </a:r>
          </a:p>
        </p:txBody>
      </p:sp>
      <p:sp>
        <p:nvSpPr>
          <p:cNvPr id="18" name="Выноска-облако 17"/>
          <p:cNvSpPr/>
          <p:nvPr/>
        </p:nvSpPr>
        <p:spPr>
          <a:xfrm>
            <a:off x="0" y="3644900"/>
            <a:ext cx="1944688" cy="7921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/>
                </a:solidFill>
                <a:latin typeface="+mj-lt"/>
              </a:rPr>
              <a:t>гурами</a:t>
            </a:r>
            <a:endParaRPr lang="ru-RU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7092950" y="0"/>
            <a:ext cx="2051050" cy="981075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/>
                </a:solidFill>
                <a:latin typeface="+mj-lt"/>
              </a:rPr>
              <a:t>Золотая рыбка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875" y="2565400"/>
            <a:ext cx="3816350" cy="17716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Аквариумные  рыбки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00808"/>
            <a:ext cx="8064895" cy="2808312"/>
          </a:xfrm>
          <a:prstGeom prst="rect">
            <a:avLst/>
          </a:prstGeom>
          <a:noFill/>
        </p:spPr>
        <p:txBody>
          <a:bodyPr wrap="none">
            <a:prstTxWarp prst="textWave4">
              <a:avLst>
                <a:gd name="adj1" fmla="val 10690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Спасибо  за  урок !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755650" y="476250"/>
            <a:ext cx="6769100" cy="3024188"/>
          </a:xfrm>
          <a:prstGeom prst="cloudCallout">
            <a:avLst>
              <a:gd name="adj1" fmla="val 15452"/>
              <a:gd name="adj2" fmla="val 842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воде они живут. Нет клюва, а клюют.</a:t>
            </a:r>
          </a:p>
        </p:txBody>
      </p:sp>
      <p:pic>
        <p:nvPicPr>
          <p:cNvPr id="4099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3357563"/>
            <a:ext cx="26527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ПЛАВНИКИ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929618" cy="46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1142984"/>
            <a:ext cx="2944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ТУЛОВИЩЕ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642910" y="1606766"/>
            <a:ext cx="164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ГОЛОВА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500034" y="559315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ЖАБЕРНАЯ КРЫШКА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643570" y="5601540"/>
            <a:ext cx="314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ПЛАВНИКИ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714612" y="0"/>
            <a:ext cx="52149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Строение рыбы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135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" y="3413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accent2"/>
                </a:solidFill>
              </a:rPr>
              <a:t>Только рыбы живут в воде.</a:t>
            </a:r>
          </a:p>
        </p:txBody>
      </p:sp>
      <p:pic>
        <p:nvPicPr>
          <p:cNvPr id="7171" name="Содержимое 1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950" y="2133600"/>
            <a:ext cx="4319588" cy="4089400"/>
          </a:xfrm>
        </p:spPr>
      </p:pic>
      <p:pic>
        <p:nvPicPr>
          <p:cNvPr id="16" name="Содержимое 1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1916113"/>
            <a:ext cx="4321175" cy="4105275"/>
          </a:xfrm>
        </p:spPr>
      </p:pic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8172450" y="620713"/>
            <a:ext cx="720725" cy="720725"/>
            <a:chOff x="8100392" y="476672"/>
            <a:chExt cx="720080" cy="72008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8100392" y="476672"/>
              <a:ext cx="720080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Улыбающееся лицо 5"/>
            <p:cNvSpPr/>
            <p:nvPr/>
          </p:nvSpPr>
          <p:spPr>
            <a:xfrm>
              <a:off x="8244726" y="621005"/>
              <a:ext cx="431414" cy="431414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Управляющая кнопка: домой 16">
            <a:hlinkClick r:id="rId4" action="ppaction://hlinksldjump" highlightClick="1"/>
          </p:cNvPr>
          <p:cNvSpPr/>
          <p:nvPr/>
        </p:nvSpPr>
        <p:spPr>
          <a:xfrm>
            <a:off x="8316913" y="6308725"/>
            <a:ext cx="503237" cy="5492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accent2"/>
                </a:solidFill>
              </a:rPr>
              <a:t>Только рыбы плавают в воде.</a:t>
            </a:r>
          </a:p>
        </p:txBody>
      </p:sp>
      <p:pic>
        <p:nvPicPr>
          <p:cNvPr id="8195" name="Содержимое 13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557338"/>
            <a:ext cx="4392612" cy="3743325"/>
          </a:xfrm>
        </p:spPr>
      </p:pic>
      <p:pic>
        <p:nvPicPr>
          <p:cNvPr id="12" name="Содержимое 11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2060575"/>
            <a:ext cx="4392612" cy="3097213"/>
          </a:xfrm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8316913" y="549275"/>
            <a:ext cx="719137" cy="719138"/>
            <a:chOff x="8100392" y="476672"/>
            <a:chExt cx="720080" cy="72008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100392" y="476672"/>
              <a:ext cx="720080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Улыбающееся лицо 8"/>
            <p:cNvSpPr/>
            <p:nvPr/>
          </p:nvSpPr>
          <p:spPr>
            <a:xfrm>
              <a:off x="8245043" y="621324"/>
              <a:ext cx="430777" cy="430776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316913" y="6237288"/>
            <a:ext cx="576262" cy="6207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accent2"/>
                </a:solidFill>
              </a:rPr>
              <a:t>Только рыбы имеют плавники.</a:t>
            </a:r>
          </a:p>
        </p:txBody>
      </p:sp>
      <p:pic>
        <p:nvPicPr>
          <p:cNvPr id="10" name="Содержимое 9" descr="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1196975"/>
            <a:ext cx="3529013" cy="2357438"/>
          </a:xfrm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8316913" y="260350"/>
            <a:ext cx="719137" cy="720725"/>
            <a:chOff x="8100392" y="476672"/>
            <a:chExt cx="720080" cy="72008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100392" y="476672"/>
              <a:ext cx="720080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Улыбающееся лицо 8"/>
            <p:cNvSpPr/>
            <p:nvPr/>
          </p:nvSpPr>
          <p:spPr>
            <a:xfrm>
              <a:off x="8245043" y="621006"/>
              <a:ext cx="430777" cy="431414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 descr="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716338"/>
            <a:ext cx="3738562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11" descr="1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844675"/>
            <a:ext cx="446405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8567738" y="6237288"/>
            <a:ext cx="576262" cy="6207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135938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chemeClr val="accent2"/>
                </a:solidFill>
              </a:rPr>
              <a:t>Только рыбы появляются из икры.</a:t>
            </a:r>
            <a:endParaRPr lang="ru-RU" sz="3600" b="1" i="1" dirty="0">
              <a:solidFill>
                <a:schemeClr val="accent2"/>
              </a:solidFill>
            </a:endParaRPr>
          </a:p>
        </p:txBody>
      </p:sp>
      <p:pic>
        <p:nvPicPr>
          <p:cNvPr id="10243" name="Содержимое 9" descr="4,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950" y="1773238"/>
            <a:ext cx="4535488" cy="4751387"/>
          </a:xfrm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8172450" y="115888"/>
            <a:ext cx="720725" cy="720725"/>
            <a:chOff x="8100392" y="476672"/>
            <a:chExt cx="720080" cy="72008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100392" y="476672"/>
              <a:ext cx="720080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Улыбающееся лицо 8"/>
            <p:cNvSpPr/>
            <p:nvPr/>
          </p:nvSpPr>
          <p:spPr>
            <a:xfrm>
              <a:off x="8244726" y="621005"/>
              <a:ext cx="431414" cy="431414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 descr="5,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981075"/>
            <a:ext cx="42338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8316913" y="6165850"/>
            <a:ext cx="576262" cy="6207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-171450"/>
            <a:ext cx="8507413" cy="1143000"/>
          </a:xfrm>
        </p:spPr>
        <p:txBody>
          <a:bodyPr/>
          <a:lstStyle/>
          <a:p>
            <a:pPr algn="l" eaLnBrk="1" hangingPunct="1"/>
            <a:r>
              <a:rPr lang="ru-RU" sz="3600" b="1" i="1" smtClean="0">
                <a:solidFill>
                  <a:schemeClr val="accent2"/>
                </a:solidFill>
              </a:rPr>
              <a:t>Только у рыб незаметная окраска.</a:t>
            </a:r>
          </a:p>
        </p:txBody>
      </p:sp>
      <p:pic>
        <p:nvPicPr>
          <p:cNvPr id="11267" name="Содержимое 9" descr="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765175"/>
            <a:ext cx="4321175" cy="2882900"/>
          </a:xfrm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8243888" y="115888"/>
            <a:ext cx="720725" cy="720725"/>
            <a:chOff x="8100392" y="476672"/>
            <a:chExt cx="720080" cy="72008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100392" y="476672"/>
              <a:ext cx="720080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Улыбающееся лицо 8"/>
            <p:cNvSpPr/>
            <p:nvPr/>
          </p:nvSpPr>
          <p:spPr>
            <a:xfrm>
              <a:off x="8244725" y="621005"/>
              <a:ext cx="431414" cy="431414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269" name="Рисунок 10" descr="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7350" y="3933825"/>
            <a:ext cx="40401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692150"/>
            <a:ext cx="316865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789363"/>
            <a:ext cx="42306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омой 13">
            <a:hlinkClick r:id="rId6" action="ppaction://hlinksldjump" highlightClick="1"/>
          </p:cNvPr>
          <p:cNvSpPr/>
          <p:nvPr/>
        </p:nvSpPr>
        <p:spPr>
          <a:xfrm>
            <a:off x="8459788" y="6165850"/>
            <a:ext cx="576262" cy="6207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3" y="-17463"/>
            <a:ext cx="8507413" cy="1143001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accent2"/>
                </a:solidFill>
              </a:rPr>
              <a:t>Только рыбы покрыты чешуей.</a:t>
            </a:r>
          </a:p>
        </p:txBody>
      </p:sp>
      <p:pic>
        <p:nvPicPr>
          <p:cNvPr id="13315" name="Содержимое 7" descr="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052513"/>
            <a:ext cx="6523038" cy="3024187"/>
          </a:xfrm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8172450" y="188913"/>
            <a:ext cx="720725" cy="719137"/>
            <a:chOff x="8100392" y="476672"/>
            <a:chExt cx="720080" cy="72008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8100392" y="476672"/>
              <a:ext cx="720080" cy="72008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Улыбающееся лицо 5"/>
            <p:cNvSpPr/>
            <p:nvPr/>
          </p:nvSpPr>
          <p:spPr>
            <a:xfrm>
              <a:off x="8244726" y="621323"/>
              <a:ext cx="431414" cy="430777"/>
            </a:xfrm>
            <a:prstGeom prst="smileyFace">
              <a:avLst/>
            </a:prstGeom>
            <a:solidFill>
              <a:srgbClr val="92D05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Рисунок 8" descr="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08450" y="4005263"/>
            <a:ext cx="4208463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459788" y="6237288"/>
            <a:ext cx="576262" cy="6207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l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22</TotalTime>
  <Words>77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pril</vt:lpstr>
      <vt:lpstr> «КТО ТАКИЕ РЫБЫ?»</vt:lpstr>
      <vt:lpstr>Презентация PowerPoint</vt:lpstr>
      <vt:lpstr>Презентация PowerPoint</vt:lpstr>
      <vt:lpstr>Только рыбы живут в воде.</vt:lpstr>
      <vt:lpstr>Только рыбы плавают в воде.</vt:lpstr>
      <vt:lpstr>Только рыбы имеют плавники.</vt:lpstr>
      <vt:lpstr>Только рыбы появляются из икры.</vt:lpstr>
      <vt:lpstr>Только у рыб незаметная окраска.</vt:lpstr>
      <vt:lpstr>Только рыбы покрыты чешуей.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«КТО ТАКИЕ РЫБЫ?»</dc:title>
  <dc:creator>User</dc:creator>
  <cp:lastModifiedBy>User</cp:lastModifiedBy>
  <cp:revision>3</cp:revision>
  <dcterms:created xsi:type="dcterms:W3CDTF">2013-12-01T10:56:13Z</dcterms:created>
  <dcterms:modified xsi:type="dcterms:W3CDTF">2013-12-04T13:51:43Z</dcterms:modified>
</cp:coreProperties>
</file>