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7" r:id="rId5"/>
    <p:sldId id="278" r:id="rId6"/>
    <p:sldId id="279" r:id="rId7"/>
    <p:sldId id="280" r:id="rId8"/>
    <p:sldId id="284" r:id="rId9"/>
    <p:sldId id="285" r:id="rId10"/>
    <p:sldId id="286" r:id="rId11"/>
    <p:sldId id="281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450" autoAdjust="0"/>
    <p:restoredTop sz="94660"/>
  </p:normalViewPr>
  <p:slideViewPr>
    <p:cSldViewPr>
      <p:cViewPr varScale="1">
        <p:scale>
          <a:sx n="69" d="100"/>
          <a:sy n="69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Проект «Обитатели леса»</a:t>
            </a:r>
            <a:endParaRPr lang="ru-RU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214818"/>
            <a:ext cx="6400800" cy="1752600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Под руководством Озеровой Зинаиды Степановны</a:t>
            </a:r>
            <a:endParaRPr lang="ru-RU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71414"/>
            <a:ext cx="4071966" cy="3053975"/>
          </a:xfrm>
          <a:prstGeom prst="rect">
            <a:avLst/>
          </a:prstGeom>
        </p:spPr>
      </p:pic>
      <p:pic>
        <p:nvPicPr>
          <p:cNvPr id="7" name="Содержимое 6" descr="Изображение 0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6657" y="3357562"/>
            <a:ext cx="3905277" cy="2928958"/>
          </a:xfrm>
        </p:spPr>
      </p:pic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accent3">
                    <a:lumMod val="75000"/>
                  </a:schemeClr>
                </a:solidFill>
              </a:rPr>
              <a:t>Подведение итогов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i="1" dirty="0" smtClean="0"/>
              <a:t>Проект-это творческий процесс между знаниями и умениями, теорией и практикой. </a:t>
            </a:r>
          </a:p>
          <a:p>
            <a:pPr algn="ctr">
              <a:buNone/>
            </a:pPr>
            <a:r>
              <a:rPr lang="ru-RU" i="1" dirty="0" smtClean="0"/>
              <a:t>Участвуя в проектной деятельности,</a:t>
            </a:r>
            <a:r>
              <a:rPr lang="en-US" i="1" dirty="0" smtClean="0"/>
              <a:t> </a:t>
            </a:r>
            <a:r>
              <a:rPr lang="ru-RU" i="1" dirty="0" smtClean="0"/>
              <a:t>учащиеся много узнали полезного и интересного для себя о</a:t>
            </a:r>
            <a:r>
              <a:rPr lang="en-US" i="1" dirty="0" smtClean="0"/>
              <a:t> </a:t>
            </a:r>
            <a:r>
              <a:rPr lang="ru-RU" i="1" dirty="0" smtClean="0"/>
              <a:t> жителях многоэтажного леса</a:t>
            </a:r>
            <a:r>
              <a:rPr lang="en-US" i="1" dirty="0" smtClean="0"/>
              <a:t> .</a:t>
            </a:r>
            <a:r>
              <a:rPr lang="ru-RU" i="1" dirty="0" smtClean="0"/>
              <a:t> Учащиеся применили на практике полученные знания, закрепили учебный материал творческими работами. </a:t>
            </a:r>
          </a:p>
          <a:p>
            <a:pPr algn="ctr">
              <a:buNone/>
            </a:pPr>
            <a:r>
              <a:rPr lang="ru-RU" i="1" dirty="0" smtClean="0"/>
              <a:t>На празднике Труда поделки из бисера были представлены на выставке. Девочки выполнили свои работы аккуратно и </a:t>
            </a:r>
            <a:r>
              <a:rPr lang="ru-RU" i="1" smtClean="0"/>
              <a:t>с фантазией.</a:t>
            </a: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285749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elaxedIns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Поделки учащихся из бисера (Приложение 3)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5ItTIshg1X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636" y="1600200"/>
            <a:ext cx="6760728" cy="4525963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Поделки учащихся.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NqkEt025Tk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00" y="1602581"/>
            <a:ext cx="7518400" cy="45212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Схема лягушки</a:t>
            </a:r>
            <a:endParaRPr lang="ru-RU" dirty="0"/>
          </a:p>
        </p:txBody>
      </p:sp>
      <p:pic>
        <p:nvPicPr>
          <p:cNvPr id="1026" name="Picture 2" descr="D:\ЗИНА\ОБИТАТЕЛИ ЛЕСА\бисер\zveri-iz-bisera-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14612" y="1785926"/>
            <a:ext cx="4007619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Схемы: </a:t>
            </a:r>
            <a:r>
              <a:rPr lang="ru-RU" sz="2400" dirty="0" smtClean="0"/>
              <a:t>бабочки, стрекозы , ящерицы. змеи</a:t>
            </a:r>
            <a:endParaRPr lang="ru-RU" dirty="0"/>
          </a:p>
        </p:txBody>
      </p:sp>
      <p:pic>
        <p:nvPicPr>
          <p:cNvPr id="35843" name="Picture 3" descr="C:\Documents and Settings\Admin\Рабочий стол\ОБИТАТЕЛИ ЛЕСА\pletenie_biserom_dlya_nachinayucshih_strekoz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571900" cy="3811583"/>
          </a:xfrm>
          <a:prstGeom prst="rect">
            <a:avLst/>
          </a:prstGeom>
          <a:noFill/>
        </p:spPr>
      </p:pic>
      <p:pic>
        <p:nvPicPr>
          <p:cNvPr id="35844" name="Picture 4" descr="C:\Documents and Settings\Admin\Рабочий стол\ОБИТАТЕЛИ ЛЕСА\izdelie-iz-bisera2-278x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643438" y="1357298"/>
            <a:ext cx="1643074" cy="2643206"/>
          </a:xfrm>
          <a:prstGeom prst="rect">
            <a:avLst/>
          </a:prstGeom>
          <a:noFill/>
        </p:spPr>
      </p:pic>
      <p:pic>
        <p:nvPicPr>
          <p:cNvPr id="35846" name="Picture 6" descr="C:\Documents and Settings\Admin\Рабочий стол\ОБИТАТЕЛИ ЛЕСА\гремучая-змейка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785926"/>
            <a:ext cx="1000132" cy="3786214"/>
          </a:xfrm>
          <a:prstGeom prst="rect">
            <a:avLst/>
          </a:prstGeom>
          <a:noFill/>
        </p:spPr>
      </p:pic>
      <p:pic>
        <p:nvPicPr>
          <p:cNvPr id="35847" name="Picture 7" descr="C:\Documents and Settings\Admin\Рабочий стол\ОБИТАТЕЛИ ЛЕСА\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929066"/>
            <a:ext cx="2643206" cy="1571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мышки</a:t>
            </a:r>
            <a:endParaRPr lang="ru-RU" dirty="0"/>
          </a:p>
        </p:txBody>
      </p:sp>
      <p:pic>
        <p:nvPicPr>
          <p:cNvPr id="36867" name="Picture 3" descr="C:\Documents and Settings\Admin\Рабочий стол\ОБИТАТЕЛИ ЛЕСА\мы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440760" y="2274092"/>
            <a:ext cx="4500594" cy="28098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цветов</a:t>
            </a:r>
            <a:endParaRPr lang="ru-RU" dirty="0"/>
          </a:p>
        </p:txBody>
      </p:sp>
      <p:pic>
        <p:nvPicPr>
          <p:cNvPr id="37890" name="Picture 2" descr="C:\Documents and Settings\Admin\Рабочий стол\ОБИТАТЕЛИ ЛЕСА\582906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572428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Творческий процесс</a:t>
            </a:r>
            <a:endParaRPr lang="ru-RU" dirty="0"/>
          </a:p>
        </p:txBody>
      </p:sp>
      <p:pic>
        <p:nvPicPr>
          <p:cNvPr id="7" name="Рисунок 6" descr="Изображение 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571612"/>
            <a:ext cx="5214942" cy="3911207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5244" y="2928934"/>
            <a:ext cx="5238755" cy="3929066"/>
          </a:xfrm>
          <a:prstGeom prst="rect">
            <a:avLst/>
          </a:prstGeom>
        </p:spPr>
      </p:pic>
      <p:pic>
        <p:nvPicPr>
          <p:cNvPr id="7" name="Рисунок 6" descr="Изображение 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125124"/>
            <a:ext cx="7643834" cy="573287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107</Words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«Обитатели леса»</vt:lpstr>
      <vt:lpstr>Поделки учащихся из бисера (Приложение 3)</vt:lpstr>
      <vt:lpstr>Поделки учащихся.</vt:lpstr>
      <vt:lpstr>Схема лягушки</vt:lpstr>
      <vt:lpstr>Схемы: бабочки, стрекозы , ящерицы. змеи</vt:lpstr>
      <vt:lpstr>Схема мышки</vt:lpstr>
      <vt:lpstr>Схема цветов</vt:lpstr>
      <vt:lpstr>Творческий процесс</vt:lpstr>
      <vt:lpstr>Слайд 9</vt:lpstr>
      <vt:lpstr>Слайд 10</vt:lpstr>
      <vt:lpstr>Подведение итогов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«Обитатели леса»</dc:title>
  <cp:lastModifiedBy>Admin</cp:lastModifiedBy>
  <cp:revision>40</cp:revision>
  <dcterms:modified xsi:type="dcterms:W3CDTF">2013-12-07T12:50:33Z</dcterms:modified>
</cp:coreProperties>
</file>