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diamond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diamond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3BE7D30C-A7DD-4590-8CD1-2543B3AEC980}" type="datetimeFigureOut">
              <a:rPr lang="ru-RU" smtClean="0"/>
              <a:pPr/>
              <a:t>18.01.2012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FAD91A08-A55C-49E0-9F8D-53D287647A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diamond/>
  </p:transition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40544" y="0"/>
            <a:ext cx="8062912" cy="278605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/>
              <a:t>Мастер – класс для </a:t>
            </a:r>
            <a:r>
              <a:rPr lang="ru-RU" sz="3600" dirty="0" smtClean="0"/>
              <a:t>педагогов </a:t>
            </a:r>
            <a:r>
              <a:rPr lang="ru-RU" i="1" dirty="0" smtClean="0"/>
              <a:t>Формирование </a:t>
            </a:r>
            <a:r>
              <a:rPr lang="ru-RU" i="1" dirty="0" smtClean="0"/>
              <a:t>интонационной стороны речи у </a:t>
            </a:r>
            <a:r>
              <a:rPr lang="ru-RU" i="1" dirty="0" smtClean="0"/>
              <a:t>дошкольников</a:t>
            </a:r>
            <a:endParaRPr lang="ru-RU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0544" y="3214686"/>
            <a:ext cx="8062912" cy="1928826"/>
          </a:xfrm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ru-RU" sz="2400" dirty="0" smtClean="0"/>
              <a:t>Выполнила учитель-логопед ДОУ «Солнышко» Матвиевская Ирина Геннадьевна </a:t>
            </a:r>
          </a:p>
          <a:p>
            <a:r>
              <a:rPr lang="en-US" sz="2400" dirty="0" smtClean="0"/>
              <a:t>II</a:t>
            </a:r>
            <a:r>
              <a:rPr lang="ru-RU" sz="2400" dirty="0" smtClean="0"/>
              <a:t> квалификационная категория.</a:t>
            </a:r>
            <a:r>
              <a:rPr lang="en-US" sz="2400" dirty="0" smtClean="0"/>
              <a:t> </a:t>
            </a:r>
            <a:endParaRPr lang="ru-RU" sz="2400" dirty="0"/>
          </a:p>
        </p:txBody>
      </p:sp>
      <p:pic>
        <p:nvPicPr>
          <p:cNvPr id="2050" name="Picture 2" descr="G:\Презентации на кл. час\анимашки\KIDS\AN337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58" y="5357826"/>
            <a:ext cx="685800" cy="10668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Интонация включает в себя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Мелодику (повышение </a:t>
            </a:r>
            <a:r>
              <a:rPr lang="ru-RU" dirty="0" smtClean="0"/>
              <a:t>или понижение голоса)</a:t>
            </a:r>
          </a:p>
          <a:p>
            <a:r>
              <a:rPr lang="ru-RU" dirty="0" smtClean="0"/>
              <a:t>Логическое ударение</a:t>
            </a:r>
          </a:p>
          <a:p>
            <a:r>
              <a:rPr lang="ru-RU" dirty="0" smtClean="0"/>
              <a:t>Паузы</a:t>
            </a:r>
          </a:p>
          <a:p>
            <a:r>
              <a:rPr lang="ru-RU" dirty="0" smtClean="0"/>
              <a:t>Темп речи</a:t>
            </a:r>
          </a:p>
          <a:p>
            <a:r>
              <a:rPr lang="ru-RU" dirty="0" smtClean="0"/>
              <a:t>Основной тон высказывания</a:t>
            </a:r>
          </a:p>
          <a:p>
            <a:r>
              <a:rPr lang="ru-RU" dirty="0" smtClean="0"/>
              <a:t>Ритм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2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089804"/>
          </a:xfrm>
        </p:spPr>
        <p:txBody>
          <a:bodyPr/>
          <a:lstStyle/>
          <a:p>
            <a:pPr algn="ctr"/>
            <a:r>
              <a:rPr lang="ru-RU" dirty="0" smtClean="0"/>
              <a:t>Терминология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26072"/>
          </a:xfrm>
        </p:spPr>
        <p:txBody>
          <a:bodyPr>
            <a:normAutofit/>
          </a:bodyPr>
          <a:lstStyle/>
          <a:p>
            <a:r>
              <a:rPr lang="ru-RU" b="1" dirty="0" smtClean="0"/>
              <a:t>Мелодика – повышение или понижение тона голоса. Мелодика существенно влияет на значение высказывания, его </a:t>
            </a:r>
            <a:r>
              <a:rPr lang="ru-RU" b="1" dirty="0" smtClean="0"/>
              <a:t>смысл</a:t>
            </a:r>
            <a:endParaRPr lang="ru-RU" dirty="0" smtClean="0"/>
          </a:p>
          <a:p>
            <a:r>
              <a:rPr lang="ru-RU" b="1" dirty="0" smtClean="0"/>
              <a:t>Логическое ударение – это выделение голосом наиболее важного по смыслу </a:t>
            </a:r>
            <a:r>
              <a:rPr lang="ru-RU" b="1" dirty="0" smtClean="0"/>
              <a:t>слова</a:t>
            </a:r>
            <a:endParaRPr lang="ru-RU" dirty="0" smtClean="0"/>
          </a:p>
          <a:p>
            <a:r>
              <a:rPr lang="ru-RU" b="1" dirty="0" smtClean="0"/>
              <a:t>Паузы – это временная остановка в звучании голоса, членящая речевой поток на отдельные </a:t>
            </a:r>
            <a:r>
              <a:rPr lang="ru-RU" b="1" dirty="0" smtClean="0"/>
              <a:t>части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61242"/>
          </a:xfrm>
        </p:spPr>
        <p:txBody>
          <a:bodyPr/>
          <a:lstStyle/>
          <a:p>
            <a:pPr algn="ctr"/>
            <a:r>
              <a:rPr lang="ru-RU" dirty="0" smtClean="0"/>
              <a:t>Терминология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097510"/>
          </a:xfrm>
        </p:spPr>
        <p:txBody>
          <a:bodyPr>
            <a:normAutofit/>
          </a:bodyPr>
          <a:lstStyle/>
          <a:p>
            <a:r>
              <a:rPr lang="ru-RU" b="1" dirty="0" smtClean="0"/>
              <a:t>Темп речи – это скорость произнесения звуков, слов и целых </a:t>
            </a:r>
            <a:r>
              <a:rPr lang="ru-RU" b="1" dirty="0" smtClean="0"/>
              <a:t>фраз</a:t>
            </a:r>
            <a:r>
              <a:rPr lang="ru-RU" dirty="0" smtClean="0"/>
              <a:t> </a:t>
            </a:r>
          </a:p>
          <a:p>
            <a:r>
              <a:rPr lang="ru-RU" b="1" dirty="0" smtClean="0"/>
              <a:t>Тон или тембр </a:t>
            </a:r>
            <a:r>
              <a:rPr lang="ru-RU" b="1" dirty="0" smtClean="0"/>
              <a:t>– это эмоциональная окраска голоса человека. </a:t>
            </a:r>
            <a:endParaRPr lang="ru-RU" dirty="0" smtClean="0"/>
          </a:p>
          <a:p>
            <a:r>
              <a:rPr lang="ru-RU" b="1" dirty="0" smtClean="0"/>
              <a:t>Ритм </a:t>
            </a:r>
            <a:r>
              <a:rPr lang="ru-RU" b="1" dirty="0" smtClean="0"/>
              <a:t>речи </a:t>
            </a:r>
            <a:r>
              <a:rPr lang="ru-RU" b="1" dirty="0" smtClean="0"/>
              <a:t>- это </a:t>
            </a:r>
            <a:r>
              <a:rPr lang="ru-RU" b="1" dirty="0" smtClean="0"/>
              <a:t>равномерное чередование ускорения и замедления, напряжения и ослабления, долготы и краткости </a:t>
            </a:r>
            <a:r>
              <a:rPr lang="ru-RU" b="1" dirty="0" smtClean="0"/>
              <a:t>речи</a:t>
            </a:r>
            <a:endParaRPr lang="ru-RU" dirty="0"/>
          </a:p>
        </p:txBody>
      </p:sp>
    </p:spTree>
  </p:cSld>
  <p:clrMapOvr>
    <a:masterClrMapping/>
  </p:clrMapOvr>
  <p:transition spd="med"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71448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Направления работы по развитию интонационной стороны речи у дошкольников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811758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Оптимизация мышечного </a:t>
            </a:r>
            <a:r>
              <a:rPr lang="ru-RU" dirty="0" smtClean="0"/>
              <a:t>тонуса </a:t>
            </a:r>
            <a:r>
              <a:rPr lang="ru-RU" dirty="0" smtClean="0"/>
              <a:t>Обучение </a:t>
            </a:r>
            <a:r>
              <a:rPr lang="ru-RU" dirty="0" smtClean="0"/>
              <a:t>релаксации</a:t>
            </a:r>
          </a:p>
          <a:p>
            <a:pPr lvl="0"/>
            <a:r>
              <a:rPr lang="ru-RU" dirty="0" smtClean="0"/>
              <a:t>Формирование правильного </a:t>
            </a:r>
            <a:r>
              <a:rPr lang="ru-RU" dirty="0" smtClean="0"/>
              <a:t>дыхания </a:t>
            </a:r>
          </a:p>
          <a:p>
            <a:pPr lvl="0"/>
            <a:r>
              <a:rPr lang="ru-RU" dirty="0" smtClean="0"/>
              <a:t>Работа по развитию мелкой и общей </a:t>
            </a:r>
            <a:r>
              <a:rPr lang="ru-RU" dirty="0" smtClean="0"/>
              <a:t>моторики </a:t>
            </a:r>
          </a:p>
          <a:p>
            <a:pPr lvl="0"/>
            <a:r>
              <a:rPr lang="ru-RU" dirty="0" smtClean="0"/>
              <a:t>Развитие лицевой и артикуляционной </a:t>
            </a:r>
            <a:r>
              <a:rPr lang="ru-RU" dirty="0" smtClean="0"/>
              <a:t>моторики</a:t>
            </a:r>
          </a:p>
          <a:p>
            <a:pPr lvl="0"/>
            <a:r>
              <a:rPr lang="ru-RU" dirty="0" smtClean="0"/>
              <a:t> Восприятие </a:t>
            </a:r>
            <a:r>
              <a:rPr lang="ru-RU" dirty="0" smtClean="0"/>
              <a:t>и воспроизведение </a:t>
            </a:r>
            <a:r>
              <a:rPr lang="ru-RU" dirty="0" smtClean="0"/>
              <a:t>темпа</a:t>
            </a:r>
            <a:endParaRPr lang="ru-RU" dirty="0"/>
          </a:p>
        </p:txBody>
      </p:sp>
    </p:spTree>
  </p:cSld>
  <p:clrMapOvr>
    <a:masterClrMapping/>
  </p:clrMapOvr>
  <p:transition spd="med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40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pic>
        <p:nvPicPr>
          <p:cNvPr id="1026" name="Picture 2" descr="G:\Презентации на кл. час\Аниме_рисунки\jhgb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1500174"/>
            <a:ext cx="5429288" cy="49355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400"/>
                            </p:stCondLst>
                            <p:childTnLst>
                              <p:par>
                                <p:cTn id="1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95</TotalTime>
  <Words>167</Words>
  <Application>Microsoft Office PowerPoint</Application>
  <PresentationFormat>Экран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Яркая</vt:lpstr>
      <vt:lpstr>Мастер – класс для педагогов Формирование интонационной стороны речи у дошкольников</vt:lpstr>
      <vt:lpstr>Интонация включает в себя </vt:lpstr>
      <vt:lpstr>Терминология </vt:lpstr>
      <vt:lpstr>Терминология </vt:lpstr>
      <vt:lpstr>Направления работы по развитию интонационной стороны речи у дошкольников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Мастер – класс для педагогов: «Формирование интонационной стороны речи у дошкольников»</dc:title>
  <dc:creator>Ira</dc:creator>
  <cp:lastModifiedBy>Ira</cp:lastModifiedBy>
  <cp:revision>10</cp:revision>
  <dcterms:created xsi:type="dcterms:W3CDTF">2012-01-18T07:20:36Z</dcterms:created>
  <dcterms:modified xsi:type="dcterms:W3CDTF">2012-01-18T09:35:50Z</dcterms:modified>
</cp:coreProperties>
</file>