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9" r:id="rId3"/>
    <p:sldId id="288" r:id="rId4"/>
    <p:sldId id="276" r:id="rId5"/>
    <p:sldId id="280" r:id="rId6"/>
    <p:sldId id="281" r:id="rId7"/>
    <p:sldId id="277" r:id="rId8"/>
    <p:sldId id="286" r:id="rId9"/>
    <p:sldId id="285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702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альфия картинки\pushk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" y="142243"/>
            <a:ext cx="2539838" cy="302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альфия картинки\47d006f732f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2" y="980728"/>
            <a:ext cx="2539838" cy="302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F:\альфия картинки\writers_port_nekras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8162"/>
            <a:ext cx="2490431" cy="306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альфия картинки\41b47ce35b387e8dae1154687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924944"/>
            <a:ext cx="2490431" cy="310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7609" y="3244334"/>
            <a:ext cx="2118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А.С. Пушкин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9942" y="4045322"/>
            <a:ext cx="1996034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Л.Н. Толстой</a:t>
            </a:r>
            <a:endParaRPr lang="ru-RU" sz="22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11959" y="5069919"/>
            <a:ext cx="2304255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Н.А. Некрасов</a:t>
            </a:r>
            <a:endParaRPr lang="ru-RU" sz="22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5" y="6179104"/>
            <a:ext cx="2627784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 pitchFamily="18" charset="0"/>
                <a:ea typeface="Calibri"/>
                <a:cs typeface="Times New Roman" pitchFamily="18" charset="0"/>
              </a:rPr>
              <a:t>И.А. Крылов</a:t>
            </a:r>
            <a:endParaRPr lang="ru-RU" sz="22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498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128792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</a:t>
            </a:r>
            <a:r>
              <a:rPr lang="ru-RU" sz="4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информации:</a:t>
            </a:r>
          </a:p>
          <a:p>
            <a:pPr>
              <a:spcAft>
                <a:spcPts val="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</a:p>
          <a:p>
            <a:pPr>
              <a:spcAft>
                <a:spcPts val="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Учебник </a:t>
            </a:r>
            <a:r>
              <a:rPr lang="ru-RU" sz="3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литературы 5 класс часть 1 Б.А. Ланина</a:t>
            </a:r>
            <a:r>
              <a:rPr lang="ru-RU" sz="3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</a:p>
          <a:p>
            <a:r>
              <a:rPr lang="ru-RU" sz="3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http</a:t>
            </a:r>
            <a:r>
              <a:rPr lang="ru-RU" sz="3400" u="sng" dirty="0">
                <a:latin typeface="Times New Roman" pitchFamily="18" charset="0"/>
                <a:ea typeface="Calibri"/>
                <a:cs typeface="Times New Roman" pitchFamily="18" charset="0"/>
              </a:rPr>
              <a:t>://www.myshared.ru/slide/46137</a:t>
            </a:r>
            <a:r>
              <a:rPr lang="ru-RU" sz="3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</a:p>
          <a:p>
            <a:r>
              <a:rPr lang="ru-RU" sz="3400" dirty="0" smtClean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</a:p>
          <a:p>
            <a:r>
              <a:rPr lang="en-US" sz="3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Images.yandex.ru</a:t>
            </a:r>
            <a:endParaRPr lang="ru-RU" sz="3400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062945"/>
            <a:ext cx="1512168" cy="169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5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2212"/>
            <a:ext cx="2374412" cy="30689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374412" cy="31007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32526"/>
            <a:ext cx="2592288" cy="31854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69" y="700750"/>
            <a:ext cx="2806809" cy="23591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212"/>
            <a:ext cx="2592288" cy="3068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79" y="3979354"/>
            <a:ext cx="28829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4055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льфия картинки\det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" y="0"/>
            <a:ext cx="8164469" cy="68580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5727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052736"/>
            <a:ext cx="6192688" cy="489654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Басня </a:t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И.А. Крылова</a:t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«Волк на псарне»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75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http://img-fotki.yandex.ru/get/4811/kur-valentina.133/0_8df49_4fdfe352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6860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20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Физкультминутка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475252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i="1" dirty="0">
                <a:solidFill>
                  <a:srgbClr val="00B050"/>
                </a:solidFill>
                <a:ea typeface="Times New Roman"/>
                <a:cs typeface="Times New Roman"/>
              </a:rPr>
              <a:t>Руки на пояс поставьте вначале.</a:t>
            </a:r>
            <a:endParaRPr lang="ru-RU" sz="3200" b="1" i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3200" b="1" i="1" dirty="0">
                <a:solidFill>
                  <a:srgbClr val="00B0F0"/>
                </a:solidFill>
                <a:ea typeface="Times New Roman"/>
                <a:cs typeface="Times New Roman"/>
              </a:rPr>
              <a:t>Влево и вправо качните плечами.</a:t>
            </a:r>
            <a:endParaRPr lang="ru-RU" sz="3200" b="1" i="1" dirty="0">
              <a:solidFill>
                <a:srgbClr val="00B0F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ea typeface="Times New Roman"/>
                <a:cs typeface="Times New Roman"/>
              </a:rPr>
              <a:t>Вы дотянитесь мизинцем до пятки,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Если достали, всё в полном порядке.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7920880" cy="685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Рефлексия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b="1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Урок полезен, всё понятно.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Лишь кое-что чуть-чуть неясно.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Ещё придётся потрудиться.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Да, трудно всё-таки учиться.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 descr="http://para.by/media/para.by/base/news_text_2399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989555" cy="266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523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5"/>
            <a:ext cx="8172400" cy="6918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Домашнее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задание: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b="1" i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1.Выразительное чтение басни «Волк на псарне» с. 57 – 58, сделать иллюстрацию к басне.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Выучить басню «Волк на псарне» с. 57 – 58, ответить на вопрос </a:t>
            </a:r>
            <a:r>
              <a:rPr lang="ru-RU" sz="38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</a:t>
            </a:r>
            <a:r>
              <a:rPr lang="ru-RU" sz="38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с.59.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Написать миниатюру «Мораль сей басни такова…».</a:t>
            </a:r>
            <a:endParaRPr lang="ru-RU" sz="3800" b="1" i="1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32" y="4653135"/>
            <a:ext cx="1695868" cy="21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77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chkitova.ucoz.ru/sait/id282_art1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43823" cy="68580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7505" y="44625"/>
            <a:ext cx="80363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 за  внимание  </a:t>
            </a:r>
            <a:r>
              <a:rPr lang="ru-RU" sz="54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54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9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064896" cy="6768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литературы </a:t>
            </a:r>
            <a:r>
              <a:rPr lang="ru-R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классе</a:t>
            </a:r>
            <a:br>
              <a:rPr lang="ru-RU" sz="24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Басня </a:t>
            </a:r>
            <a:br>
              <a:rPr lang="ru-RU" sz="36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И.А. Крылова</a:t>
            </a:r>
            <a:br>
              <a:rPr lang="ru-RU" sz="36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«Волк на псарне</a:t>
            </a:r>
            <a:r>
              <a:rPr lang="ru-RU" sz="36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br>
              <a:rPr lang="ru-RU" sz="36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Чепова </a:t>
            </a:r>
            <a:r>
              <a:rPr lang="ru-RU" sz="2000" i="1" cap="none" dirty="0" err="1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Альфия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cap="none" dirty="0" err="1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Самидуллаевна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учитель 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русского языка и литературы </a:t>
            </a:r>
            <a:b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МБОУ 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«СОШ  п. Прикаспийский»                        </a:t>
            </a:r>
            <a:b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2000" i="1" cap="none" dirty="0" err="1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Наримановского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района    </a:t>
            </a:r>
            <a:b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</a:t>
            </a:r>
            <a:r>
              <a:rPr lang="ru-RU" sz="2000" i="1" cap="none" dirty="0" smtClean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Астраханской 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области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2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7" y="3789040"/>
            <a:ext cx="3710019" cy="26642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478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153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  тема урока: Басня  И.А. Крылова «Волк на псарне»</vt:lpstr>
      <vt:lpstr>Слайд 5</vt:lpstr>
      <vt:lpstr>Слайд 6</vt:lpstr>
      <vt:lpstr>Слайд 7</vt:lpstr>
      <vt:lpstr>Слайд 8</vt:lpstr>
      <vt:lpstr>урок литературы  в 5 классе Басня  И.А. Крылова «Волк на псарне»                                                                                                                                                Чепова Альфия Самидуллаевна                                                                      учитель русского языка и литературы                                                              МБОУ «СОШ  п. Прикаспийский»                                                                  Наримановского района                                            Астраханской области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Басня  И.А. Крылова «Волк на псарне»</dc:title>
  <dc:creator>User</dc:creator>
  <cp:lastModifiedBy>losthammer</cp:lastModifiedBy>
  <cp:revision>28</cp:revision>
  <dcterms:created xsi:type="dcterms:W3CDTF">2013-07-08T20:26:01Z</dcterms:created>
  <dcterms:modified xsi:type="dcterms:W3CDTF">2013-07-12T13:23:26Z</dcterms:modified>
</cp:coreProperties>
</file>