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59" r:id="rId3"/>
    <p:sldId id="276" r:id="rId4"/>
    <p:sldId id="266" r:id="rId5"/>
    <p:sldId id="267" r:id="rId6"/>
    <p:sldId id="268" r:id="rId7"/>
    <p:sldId id="269" r:id="rId8"/>
    <p:sldId id="277" r:id="rId9"/>
    <p:sldId id="28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4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490E0E-63BA-48DA-AE88-BB035F02AB9B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44F6B-CD7D-47C0-BAC7-04C2B87C95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992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Имя </a:t>
            </a:r>
            <a:r>
              <a:rPr lang="ru-RU" dirty="0" err="1" smtClean="0"/>
              <a:t>Д.И.Мендел</a:t>
            </a:r>
            <a:r>
              <a:rPr lang="ru-RU" dirty="0" err="1" smtClean="0"/>
              <a:t>еева</a:t>
            </a:r>
            <a:r>
              <a:rPr lang="ru-RU" dirty="0" smtClean="0"/>
              <a:t> в географических названиях.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Презентацию подготовили: </a:t>
            </a:r>
          </a:p>
          <a:p>
            <a:r>
              <a:rPr lang="ru-RU" dirty="0" smtClean="0"/>
              <a:t>Баранов С.-ученик 9 класса </a:t>
            </a:r>
            <a:r>
              <a:rPr lang="ru-RU" dirty="0" err="1" smtClean="0"/>
              <a:t>Мошковской</a:t>
            </a:r>
            <a:r>
              <a:rPr lang="ru-RU" dirty="0" smtClean="0"/>
              <a:t> СОШ</a:t>
            </a:r>
          </a:p>
          <a:p>
            <a:r>
              <a:rPr lang="ru-RU" dirty="0" smtClean="0"/>
              <a:t>Воронцова О.Е. – учитель химии </a:t>
            </a:r>
            <a:r>
              <a:rPr lang="ru-RU" dirty="0" err="1" smtClean="0"/>
              <a:t>Мошковской</a:t>
            </a:r>
            <a:r>
              <a:rPr lang="ru-RU" dirty="0" smtClean="0"/>
              <a:t> </a:t>
            </a:r>
            <a:r>
              <a:rPr lang="ru-RU" dirty="0" smtClean="0"/>
              <a:t>СОШ </a:t>
            </a:r>
            <a:r>
              <a:rPr lang="ru-RU" dirty="0" err="1" smtClean="0"/>
              <a:t>Торжокского</a:t>
            </a:r>
            <a:r>
              <a:rPr lang="ru-RU" dirty="0" smtClean="0"/>
              <a:t> района Тверской области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198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2972921" cy="1202485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Д.И.Менделеев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1834 - 1907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1554162"/>
            <a:ext cx="4248472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ownloads\Д.И.Менделее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836712"/>
            <a:ext cx="3878927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79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1"/>
            <a:ext cx="3693001" cy="1944215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Памятник </a:t>
            </a:r>
            <a:br>
              <a:rPr lang="ru-RU" sz="2400" dirty="0" smtClean="0"/>
            </a:br>
            <a:r>
              <a:rPr lang="ru-RU" sz="2400" dirty="0" smtClean="0"/>
              <a:t>Д. И. Менделееву</a:t>
            </a:r>
            <a:br>
              <a:rPr lang="ru-RU" sz="2400" dirty="0" smtClean="0"/>
            </a:br>
            <a:r>
              <a:rPr lang="ru-RU" sz="2400" dirty="0" smtClean="0"/>
              <a:t> в г. Москве</a:t>
            </a:r>
            <a:br>
              <a:rPr lang="ru-RU" sz="2400" dirty="0" smtClean="0"/>
            </a:br>
            <a:r>
              <a:rPr lang="ru-RU" sz="2400" dirty="0" smtClean="0"/>
              <a:t>1953 г.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3068959"/>
            <a:ext cx="3591501" cy="265410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esktop\о Менделееве\Новая папка от Семёна\памятник Менделееву в Москве 1953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790735"/>
            <a:ext cx="3870430" cy="516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2420888"/>
            <a:ext cx="3168352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/>
                <a:ea typeface="Times New Roman"/>
              </a:rPr>
              <a:t>Памятник великому учёному-химику был открыт </a:t>
            </a:r>
            <a:r>
              <a:rPr lang="ru-RU" dirty="0" smtClean="0">
                <a:latin typeface="Times New Roman"/>
                <a:ea typeface="Times New Roman"/>
              </a:rPr>
              <a:t>  </a:t>
            </a:r>
            <a:r>
              <a:rPr lang="ru-RU" dirty="0">
                <a:latin typeface="Times New Roman"/>
                <a:ea typeface="Times New Roman"/>
              </a:rPr>
              <a:t>перед главным входом на Химический факультет МГУ. Работа скульптора А.О. </a:t>
            </a:r>
            <a:r>
              <a:rPr lang="ru-RU" dirty="0" err="1">
                <a:latin typeface="Times New Roman"/>
                <a:ea typeface="Times New Roman"/>
              </a:rPr>
              <a:t>Бембеля</a:t>
            </a:r>
            <a:r>
              <a:rPr lang="ru-RU" dirty="0">
                <a:latin typeface="Times New Roman"/>
                <a:ea typeface="Times New Roman"/>
              </a:rPr>
              <a:t>. </a:t>
            </a:r>
          </a:p>
          <a:p>
            <a:r>
              <a:rPr lang="ru-RU" dirty="0">
                <a:latin typeface="Times New Roman"/>
                <a:ea typeface="Times New Roman"/>
              </a:rPr>
              <a:t>С другой стороны здания </a:t>
            </a:r>
            <a:r>
              <a:rPr lang="ru-RU" sz="2000" spc="-60" dirty="0">
                <a:latin typeface="Times New Roman"/>
                <a:ea typeface="Times New Roman"/>
              </a:rPr>
              <a:t>между Университетским и Ло­</a:t>
            </a:r>
            <a:r>
              <a:rPr lang="ru-RU" sz="2000" spc="-65" dirty="0">
                <a:latin typeface="Times New Roman"/>
                <a:ea typeface="Times New Roman"/>
              </a:rPr>
              <a:t>моносовским проспектами расположена Мен­</a:t>
            </a:r>
            <a:r>
              <a:rPr lang="ru-RU" sz="2000" spc="-30" dirty="0">
                <a:latin typeface="Times New Roman"/>
                <a:ea typeface="Times New Roman"/>
              </a:rPr>
              <a:t>делеевская улица</a:t>
            </a:r>
            <a:r>
              <a:rPr lang="ru-RU" dirty="0">
                <a:latin typeface="Times New Roman"/>
                <a:ea typeface="Times New Roman"/>
              </a:rPr>
              <a:t>  .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4018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1"/>
            <a:ext cx="6965245" cy="119675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Подводный хребет Менделеева в Северном Ледовитом океане</a:t>
            </a:r>
            <a:endParaRPr lang="ru-RU" sz="2400" dirty="0"/>
          </a:p>
        </p:txBody>
      </p:sp>
      <p:pic>
        <p:nvPicPr>
          <p:cNvPr id="4" name="Picture 2" descr="968828_118285637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1920" y="1700808"/>
            <a:ext cx="4896544" cy="4536504"/>
          </a:xfrm>
          <a:prstGeom prst="rect">
            <a:avLst/>
          </a:prstGeom>
          <a:noFill/>
          <a:ln w="28575">
            <a:solidFill>
              <a:srgbClr val="8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1844824"/>
            <a:ext cx="3384376" cy="3914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" marR="8890" indent="176530" algn="just">
              <a:lnSpc>
                <a:spcPct val="115000"/>
              </a:lnSpc>
              <a:spcAft>
                <a:spcPts val="1000"/>
              </a:spcAft>
            </a:pPr>
            <a:r>
              <a:rPr lang="ru-RU" sz="2400" spc="-50" dirty="0">
                <a:latin typeface="Times New Roman"/>
                <a:ea typeface="Times New Roman"/>
              </a:rPr>
              <a:t>В центральной части Северного Ледовито­</a:t>
            </a:r>
            <a:r>
              <a:rPr lang="ru-RU" sz="2400" spc="-40" dirty="0">
                <a:latin typeface="Times New Roman"/>
                <a:ea typeface="Times New Roman"/>
              </a:rPr>
              <a:t>го океана расположен подводный хребет, про­</a:t>
            </a:r>
            <a:r>
              <a:rPr lang="ru-RU" sz="2400" spc="-35" dirty="0">
                <a:latin typeface="Times New Roman"/>
                <a:ea typeface="Times New Roman"/>
              </a:rPr>
              <a:t>тянувшийся приблизительно на 500 км от ост­рова Врангеля. Он назван именем </a:t>
            </a:r>
            <a:r>
              <a:rPr lang="ru-RU" sz="2400" spc="-35" dirty="0" err="1">
                <a:latin typeface="Times New Roman"/>
                <a:ea typeface="Times New Roman"/>
              </a:rPr>
              <a:t>Д.И.Менде­</a:t>
            </a:r>
            <a:r>
              <a:rPr lang="ru-RU" sz="2400" spc="-45" dirty="0" err="1">
                <a:latin typeface="Times New Roman"/>
                <a:ea typeface="Times New Roman"/>
              </a:rPr>
              <a:t>леева</a:t>
            </a:r>
            <a:r>
              <a:rPr lang="ru-RU" sz="2400" spc="-45" dirty="0">
                <a:latin typeface="Times New Roman"/>
                <a:ea typeface="Times New Roman"/>
              </a:rPr>
              <a:t>.</a:t>
            </a:r>
            <a:endParaRPr lang="ru-RU" sz="2400" dirty="0"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203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116633"/>
            <a:ext cx="6965245" cy="122413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Вулкан имени Д. И. Менделеева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196752"/>
            <a:ext cx="4051176" cy="4883373"/>
          </a:xfrm>
        </p:spPr>
        <p:txBody>
          <a:bodyPr>
            <a:normAutofit fontScale="85000" lnSpcReduction="10000"/>
          </a:bodyPr>
          <a:lstStyle/>
          <a:p>
            <a:pPr marL="6350" marR="8890" indent="182880" algn="just">
              <a:lnSpc>
                <a:spcPct val="115000"/>
              </a:lnSpc>
              <a:spcAft>
                <a:spcPts val="1000"/>
              </a:spcAft>
            </a:pPr>
            <a:r>
              <a:rPr lang="ru-RU" spc="-70" dirty="0">
                <a:latin typeface="Times New Roman"/>
                <a:ea typeface="Times New Roman"/>
              </a:rPr>
              <a:t>На южном окончании Курильской гряды на­</a:t>
            </a:r>
            <a:r>
              <a:rPr lang="ru-RU" spc="-55" dirty="0">
                <a:latin typeface="Times New Roman"/>
                <a:ea typeface="Times New Roman"/>
              </a:rPr>
              <a:t>ходится остров Кунашир. В центре его, в 12 км к юго-западу от г. Южно-Курильска, возвышается на 888,4 м над уровнем моря действующий вул­</a:t>
            </a:r>
            <a:r>
              <a:rPr lang="ru-RU" spc="-45" dirty="0">
                <a:latin typeface="Times New Roman"/>
                <a:ea typeface="Times New Roman"/>
              </a:rPr>
              <a:t>кан, с 1946 г. носящий имя </a:t>
            </a:r>
            <a:r>
              <a:rPr lang="ru-RU" spc="-45" dirty="0" err="1">
                <a:latin typeface="Times New Roman"/>
                <a:ea typeface="Times New Roman"/>
              </a:rPr>
              <a:t>Д.И.Менделеева</a:t>
            </a:r>
            <a:r>
              <a:rPr lang="ru-RU" spc="-45" dirty="0">
                <a:latin typeface="Times New Roman"/>
                <a:ea typeface="Times New Roman"/>
              </a:rPr>
              <a:t>.</a:t>
            </a:r>
            <a:endParaRPr lang="ru-RU" sz="2800" dirty="0">
              <a:latin typeface="Times New Roman"/>
              <a:ea typeface="Calibri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0" name="Picture 2" descr="C:\Users\user\Downloads\Вулкан_Менделеева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" t="24160" r="3709" b="-13446"/>
          <a:stretch/>
        </p:blipFill>
        <p:spPr bwMode="auto">
          <a:xfrm>
            <a:off x="4355976" y="1268760"/>
            <a:ext cx="4608004" cy="513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95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9553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Ледник Менделеева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340768"/>
            <a:ext cx="3475112" cy="4739357"/>
          </a:xfrm>
        </p:spPr>
        <p:txBody>
          <a:bodyPr>
            <a:normAutofit/>
          </a:bodyPr>
          <a:lstStyle/>
          <a:p>
            <a:pPr marL="3175" marR="12065" indent="182880" algn="just">
              <a:lnSpc>
                <a:spcPct val="115000"/>
              </a:lnSpc>
              <a:spcAft>
                <a:spcPts val="1000"/>
              </a:spcAft>
            </a:pPr>
            <a:r>
              <a:rPr lang="ru-RU" spc="-40" dirty="0" smtClean="0">
                <a:latin typeface="Times New Roman"/>
                <a:ea typeface="Times New Roman"/>
              </a:rPr>
              <a:t> </a:t>
            </a:r>
            <a:r>
              <a:rPr lang="ru-RU" spc="-45" dirty="0">
                <a:solidFill>
                  <a:srgbClr val="000000"/>
                </a:solidFill>
                <a:latin typeface="Times New Roman"/>
                <a:ea typeface="Times New Roman"/>
              </a:rPr>
              <a:t>На Новой Земле находится ледник Менде­</a:t>
            </a:r>
            <a:r>
              <a:rPr lang="ru-RU" spc="-25" dirty="0">
                <a:solidFill>
                  <a:srgbClr val="000000"/>
                </a:solidFill>
                <a:latin typeface="Times New Roman"/>
                <a:ea typeface="Times New Roman"/>
              </a:rPr>
              <a:t>леева, открыл его и дал название русский по­</a:t>
            </a:r>
            <a:r>
              <a:rPr lang="ru-RU" spc="-40" dirty="0">
                <a:solidFill>
                  <a:srgbClr val="000000"/>
                </a:solidFill>
                <a:latin typeface="Times New Roman"/>
                <a:ea typeface="Times New Roman"/>
              </a:rPr>
              <a:t>лярный исследователь </a:t>
            </a:r>
            <a:r>
              <a:rPr lang="ru-RU" spc="-40" dirty="0" err="1">
                <a:solidFill>
                  <a:srgbClr val="000000"/>
                </a:solidFill>
                <a:latin typeface="Times New Roman"/>
                <a:ea typeface="Times New Roman"/>
              </a:rPr>
              <a:t>В.А.Русанов</a:t>
            </a:r>
            <a:r>
              <a:rPr lang="ru-RU" spc="-40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ru-RU" sz="2800" dirty="0">
              <a:latin typeface="Times New Roman"/>
              <a:ea typeface="Calibri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194" name="Picture 2" descr="C:\Users\user\Desktop\о Менделееве\Новая папка от Семёна\ледник Менделеева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0" t="27268" r="10984" b="12834"/>
          <a:stretch/>
        </p:blipFill>
        <p:spPr bwMode="auto">
          <a:xfrm>
            <a:off x="3923928" y="1340768"/>
            <a:ext cx="5040560" cy="506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4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260649"/>
            <a:ext cx="6965245" cy="93610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Гора Менделеева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196754"/>
            <a:ext cx="2899048" cy="4883372"/>
          </a:xfrm>
        </p:spPr>
        <p:txBody>
          <a:bodyPr>
            <a:normAutofit fontScale="62500" lnSpcReduction="20000"/>
          </a:bodyPr>
          <a:lstStyle/>
          <a:p>
            <a:pPr marL="0" marR="12065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pc="-20" dirty="0">
                <a:latin typeface="Times New Roman"/>
                <a:ea typeface="Times New Roman"/>
              </a:rPr>
              <a:t>В 1900-1901 гг. участником русско-швед­ской экспедиции </a:t>
            </a:r>
            <a:r>
              <a:rPr lang="ru-RU" spc="-20" dirty="0" err="1">
                <a:latin typeface="Times New Roman"/>
                <a:ea typeface="Times New Roman"/>
              </a:rPr>
              <a:t>А.С.Васильевым</a:t>
            </a:r>
            <a:r>
              <a:rPr lang="ru-RU" spc="-20" dirty="0">
                <a:latin typeface="Times New Roman"/>
                <a:ea typeface="Times New Roman"/>
              </a:rPr>
              <a:t> на острове </a:t>
            </a:r>
            <a:r>
              <a:rPr lang="ru-RU" spc="-50" dirty="0">
                <a:latin typeface="Times New Roman"/>
                <a:ea typeface="Times New Roman"/>
              </a:rPr>
              <a:t>Шпицберген была открыта равнина, которой он </a:t>
            </a:r>
            <a:r>
              <a:rPr lang="ru-RU" spc="-25" dirty="0">
                <a:latin typeface="Times New Roman"/>
                <a:ea typeface="Times New Roman"/>
              </a:rPr>
              <a:t>дал название равнина Менделеева, а на север­ной части острова Новая Земля </a:t>
            </a:r>
            <a:r>
              <a:rPr lang="ru-RU" spc="-25" dirty="0" err="1">
                <a:latin typeface="Times New Roman"/>
                <a:ea typeface="Times New Roman"/>
              </a:rPr>
              <a:t>А.С.Васильев</a:t>
            </a:r>
            <a:r>
              <a:rPr lang="ru-RU" spc="-25" dirty="0">
                <a:latin typeface="Times New Roman"/>
                <a:ea typeface="Times New Roman"/>
              </a:rPr>
              <a:t> </a:t>
            </a:r>
            <a:r>
              <a:rPr lang="ru-RU" spc="-45" dirty="0">
                <a:latin typeface="Times New Roman"/>
                <a:ea typeface="Times New Roman"/>
              </a:rPr>
              <a:t>обнаружил гору, которую назвал горой Менде­</a:t>
            </a:r>
            <a:r>
              <a:rPr lang="ru-RU" spc="-35" dirty="0">
                <a:latin typeface="Times New Roman"/>
                <a:ea typeface="Times New Roman"/>
              </a:rPr>
              <a:t>леева.</a:t>
            </a:r>
            <a:endParaRPr lang="ru-RU" sz="2800" dirty="0">
              <a:latin typeface="Times New Roman"/>
              <a:ea typeface="Calibri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9218" name="Picture 2" descr="C:\Users\user\Desktop\о Менделееве\Новая папка от Семёна\гора им Менделеев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96753"/>
            <a:ext cx="5677732" cy="4926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84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188641"/>
            <a:ext cx="6965245" cy="864096"/>
          </a:xfrm>
        </p:spPr>
        <p:txBody>
          <a:bodyPr>
            <a:normAutofit/>
          </a:bodyPr>
          <a:lstStyle/>
          <a:p>
            <a:r>
              <a:rPr lang="ru-RU" sz="2400" dirty="0"/>
              <a:t>п</a:t>
            </a:r>
            <a:r>
              <a:rPr lang="ru-RU" sz="2400" dirty="0" smtClean="0"/>
              <a:t>. Менделеево          </a:t>
            </a:r>
            <a:r>
              <a:rPr lang="ru-RU" sz="2400" dirty="0" smtClean="0"/>
              <a:t>московская область           </a:t>
            </a:r>
            <a:endParaRPr lang="ru-RU" sz="2400" dirty="0"/>
          </a:p>
        </p:txBody>
      </p:sp>
      <p:pic>
        <p:nvPicPr>
          <p:cNvPr id="6" name="Picture 2" descr="sig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842" y="1106742"/>
            <a:ext cx="4126614" cy="2682298"/>
          </a:xfrm>
          <a:prstGeom prst="rect">
            <a:avLst/>
          </a:prstGeom>
          <a:noFill/>
          <a:ln w="12700">
            <a:solidFill>
              <a:srgbClr val="99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28600" y="1268760"/>
            <a:ext cx="4343400" cy="4724400"/>
          </a:xfrm>
        </p:spPr>
        <p:txBody>
          <a:bodyPr>
            <a:normAutofit/>
          </a:bodyPr>
          <a:lstStyle/>
          <a:p>
            <a:pPr marL="0" marR="635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spc="-55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     В </a:t>
            </a:r>
            <a:r>
              <a:rPr lang="ru-RU" sz="2400" spc="-55" dirty="0">
                <a:solidFill>
                  <a:srgbClr val="000000"/>
                </a:solidFill>
                <a:latin typeface="Times New Roman"/>
                <a:ea typeface="Times New Roman"/>
              </a:rPr>
              <a:t>Солнечногорском районе Подмосковья </a:t>
            </a:r>
            <a:r>
              <a:rPr lang="ru-RU" sz="2400" spc="-70" dirty="0">
                <a:solidFill>
                  <a:srgbClr val="000000"/>
                </a:solidFill>
                <a:latin typeface="Times New Roman"/>
                <a:ea typeface="Times New Roman"/>
              </a:rPr>
              <a:t>на реке </a:t>
            </a:r>
            <a:r>
              <a:rPr lang="ru-RU" sz="2400" spc="-70" dirty="0" err="1">
                <a:solidFill>
                  <a:srgbClr val="000000"/>
                </a:solidFill>
                <a:latin typeface="Times New Roman"/>
                <a:ea typeface="Times New Roman"/>
              </a:rPr>
              <a:t>Клязьме</a:t>
            </a:r>
            <a:r>
              <a:rPr lang="ru-RU" sz="2400" spc="-70" dirty="0">
                <a:solidFill>
                  <a:srgbClr val="000000"/>
                </a:solidFill>
                <a:latin typeface="Times New Roman"/>
                <a:ea typeface="Times New Roman"/>
              </a:rPr>
              <a:t> в 1957 г. образован поселок городского типа Менделеево, в котором находит­ся Всесоюзный научно-исследовательский ин­</a:t>
            </a:r>
            <a:r>
              <a:rPr lang="ru-RU" sz="2400" spc="-60" dirty="0">
                <a:solidFill>
                  <a:srgbClr val="000000"/>
                </a:solidFill>
                <a:latin typeface="Times New Roman"/>
                <a:ea typeface="Times New Roman"/>
              </a:rPr>
              <a:t>ститут физико-технических и радиотехничес­</a:t>
            </a:r>
            <a:r>
              <a:rPr lang="ru-RU" sz="2400" spc="-75" dirty="0">
                <a:solidFill>
                  <a:srgbClr val="000000"/>
                </a:solidFill>
                <a:latin typeface="Times New Roman"/>
                <a:ea typeface="Times New Roman"/>
              </a:rPr>
              <a:t>ких измерений.</a:t>
            </a:r>
            <a:endParaRPr lang="ru-RU" sz="2400" dirty="0">
              <a:latin typeface="Times New Roman"/>
              <a:ea typeface="Calibri"/>
            </a:endParaRPr>
          </a:p>
          <a:p>
            <a:endParaRPr lang="ru-RU" dirty="0"/>
          </a:p>
        </p:txBody>
      </p:sp>
      <p:pic>
        <p:nvPicPr>
          <p:cNvPr id="7" name="Picture 4" descr="mendeleevo2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61048"/>
            <a:ext cx="4247966" cy="2835375"/>
          </a:xfrm>
          <a:prstGeom prst="rect">
            <a:avLst/>
          </a:prstGeom>
          <a:noFill/>
          <a:ln w="19050">
            <a:solidFill>
              <a:srgbClr val="99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41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</a:t>
            </a:r>
            <a:r>
              <a:rPr lang="ru-RU" dirty="0" err="1" smtClean="0"/>
              <a:t>татарстане</a:t>
            </a:r>
            <a:r>
              <a:rPr lang="ru-RU" dirty="0" smtClean="0"/>
              <a:t> есть г. Менделеевск</a:t>
            </a:r>
            <a:endParaRPr lang="ru-RU" dirty="0"/>
          </a:p>
        </p:txBody>
      </p:sp>
      <p:pic>
        <p:nvPicPr>
          <p:cNvPr id="4" name="Picture 2" descr="C:\Users\user\Desktop\о Менделееве\Новая папка от Семёна\город Менделеевск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7560840" cy="515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8639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153</TotalTime>
  <Words>242</Words>
  <Application>Microsoft Office PowerPoint</Application>
  <PresentationFormat>Экран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Имя Д.И.Менделеева в географических названиях.  </vt:lpstr>
      <vt:lpstr>Д.И.Менделеев 1834 - 1907</vt:lpstr>
      <vt:lpstr>Памятник  Д. И. Менделееву  в г. Москве 1953 г.</vt:lpstr>
      <vt:lpstr>Подводный хребет Менделеева в Северном Ледовитом океане</vt:lpstr>
      <vt:lpstr>Вулкан имени Д. И. Менделеева</vt:lpstr>
      <vt:lpstr>Ледник Менделеева</vt:lpstr>
      <vt:lpstr>Гора Менделеева</vt:lpstr>
      <vt:lpstr>п. Менделеево          московская область           </vt:lpstr>
      <vt:lpstr>В татарстане есть г. Менделеевск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Именем Д.И.Менделеева названы.</dc:title>
  <dc:creator>user</dc:creator>
  <cp:lastModifiedBy>user</cp:lastModifiedBy>
  <cp:revision>15</cp:revision>
  <dcterms:created xsi:type="dcterms:W3CDTF">2014-01-24T12:48:20Z</dcterms:created>
  <dcterms:modified xsi:type="dcterms:W3CDTF">2014-02-07T11:07:30Z</dcterms:modified>
</cp:coreProperties>
</file>