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1620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491B-84E8-48E9-8B69-6EB7A70FFBD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A987-63EE-4D4F-9DE3-DCCAD344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43"/>
            <a:ext cx="7529538" cy="16430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«Дом и семья в русской литературе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19 – 20 веков» по произведениям: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214818"/>
            <a:ext cx="2786082" cy="50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М.Горький «Детство»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ownloads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236939" cy="20502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027" name="Picture 3" descr="D:\Downloads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85992"/>
            <a:ext cx="2976562" cy="22324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028" name="Picture 4" descr="D:\Downloads\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693472"/>
            <a:ext cx="3286148" cy="21645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472" y="1643050"/>
            <a:ext cx="307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Л.Н.Толстой «Детство»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1857364"/>
            <a:ext cx="367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В.Г.Короленко «Слепой музыкант»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7"/>
            <a:ext cx="8115328" cy="6429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«Отношения между взрослыми и детьми в произведениях»: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ownloads\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2143125" cy="2857500"/>
          </a:xfrm>
          <a:prstGeom prst="rect">
            <a:avLst/>
          </a:prstGeom>
          <a:noFill/>
        </p:spPr>
      </p:pic>
      <p:pic>
        <p:nvPicPr>
          <p:cNvPr id="2051" name="Picture 3" descr="D:\Downloads\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17290"/>
            <a:ext cx="2166942" cy="3240710"/>
          </a:xfrm>
          <a:prstGeom prst="rect">
            <a:avLst/>
          </a:prstGeom>
          <a:noFill/>
        </p:spPr>
      </p:pic>
      <p:pic>
        <p:nvPicPr>
          <p:cNvPr id="2052" name="Picture 4" descr="D:\Downloads\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25" y="4365151"/>
            <a:ext cx="1666875" cy="24928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428736"/>
            <a:ext cx="207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Л.Толстой«Детство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2054" name="Picture 6" descr="D:\Рабочий стол\Рисунок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517840"/>
            <a:ext cx="1080857" cy="134016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000504"/>
            <a:ext cx="25002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Любовь, понимание, уважение;</a:t>
            </a:r>
            <a:r>
              <a:rPr kumimoji="0" lang="ru-RU" b="0" i="1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герой осознает свою неправоту в отношении Натальи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Савишны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84" y="2000240"/>
            <a:ext cx="405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В.Короленко «Слепой музыкант»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357422" y="5143512"/>
            <a:ext cx="307183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Самоотверженная любовь, нежность матери и влияние дяди на формирование характера слепого ребенка.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4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929322" y="2071679"/>
            <a:ext cx="3214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М.Горький «Детство»</a:t>
            </a:r>
          </a:p>
          <a:p>
            <a:endParaRPr lang="ru-RU" dirty="0" smtClean="0"/>
          </a:p>
          <a:p>
            <a:r>
              <a:rPr lang="ru-RU" dirty="0"/>
              <a:t> </a:t>
            </a:r>
            <a:r>
              <a:rPr lang="ru-RU" i="1" dirty="0"/>
              <a:t>Жестокость, наказания, унижение, сумасбродство, ложь, вредительство.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7" name="Picture 9" descr="D:\Downloads\37.jpg"/>
          <p:cNvPicPr>
            <a:picLocks noChangeAspect="1" noChangeArrowheads="1"/>
          </p:cNvPicPr>
          <p:nvPr/>
        </p:nvPicPr>
        <p:blipFill>
          <a:blip r:embed="rId6"/>
          <a:srcRect l="8000" t="2856" r="7998" b="8606"/>
          <a:stretch>
            <a:fillRect/>
          </a:stretch>
        </p:blipFill>
        <p:spPr bwMode="auto">
          <a:xfrm>
            <a:off x="214282" y="1785926"/>
            <a:ext cx="150019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Исследовательская работа по группам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85860"/>
            <a:ext cx="5214974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900" b="1" dirty="0" smtClean="0"/>
              <a:t>                                          </a:t>
            </a:r>
            <a:r>
              <a:rPr lang="ru-RU" sz="1900" b="1" dirty="0" smtClean="0">
                <a:solidFill>
                  <a:schemeClr val="accent6"/>
                </a:solidFill>
              </a:rPr>
              <a:t>Задание Б</a:t>
            </a:r>
          </a:p>
          <a:p>
            <a:pPr>
              <a:buNone/>
            </a:pPr>
            <a:r>
              <a:rPr lang="ru-RU" sz="1900" b="1" dirty="0" smtClean="0"/>
              <a:t>             Напишите </a:t>
            </a:r>
            <a:r>
              <a:rPr lang="ru-RU" sz="1900" b="1" dirty="0"/>
              <a:t>мини-сочинение по группам:</a:t>
            </a:r>
          </a:p>
          <a:p>
            <a:pPr>
              <a:buNone/>
            </a:pPr>
            <a:r>
              <a:rPr lang="ru-RU" sz="1900" dirty="0" smtClean="0"/>
              <a:t> </a:t>
            </a:r>
            <a:r>
              <a:rPr lang="ru-RU" sz="1900" b="1" dirty="0" smtClean="0"/>
              <a:t>1.</a:t>
            </a:r>
            <a:r>
              <a:rPr lang="ru-RU" sz="1900" dirty="0" smtClean="0"/>
              <a:t>Письмо </a:t>
            </a:r>
            <a:r>
              <a:rPr lang="ru-RU" sz="1900" dirty="0"/>
              <a:t>Наталье </a:t>
            </a:r>
            <a:r>
              <a:rPr lang="ru-RU" sz="1900" dirty="0" err="1" smtClean="0"/>
              <a:t>Савишне</a:t>
            </a:r>
            <a:r>
              <a:rPr lang="ru-RU" sz="1900" dirty="0"/>
              <a:t> </a:t>
            </a:r>
            <a:r>
              <a:rPr lang="ru-RU" sz="1900" dirty="0" smtClean="0"/>
              <a:t> с извинением </a:t>
            </a:r>
          </a:p>
          <a:p>
            <a:pPr>
              <a:buNone/>
            </a:pPr>
            <a:r>
              <a:rPr lang="ru-RU" sz="1900" dirty="0" smtClean="0"/>
              <a:t>от </a:t>
            </a:r>
            <a:r>
              <a:rPr lang="ru-RU" sz="1900" dirty="0"/>
              <a:t>лица героя. </a:t>
            </a:r>
            <a:endParaRPr lang="ru-RU" sz="1900" dirty="0" smtClean="0"/>
          </a:p>
          <a:p>
            <a:pPr>
              <a:buNone/>
            </a:pPr>
            <a:r>
              <a:rPr lang="ru-RU" sz="1900" dirty="0"/>
              <a:t> </a:t>
            </a:r>
            <a:r>
              <a:rPr lang="ru-RU" sz="1900" dirty="0" smtClean="0"/>
              <a:t>             </a:t>
            </a:r>
          </a:p>
          <a:p>
            <a:pPr>
              <a:buNone/>
            </a:pPr>
            <a:r>
              <a:rPr lang="ru-RU" sz="1900" b="1" dirty="0" smtClean="0"/>
              <a:t>              2</a:t>
            </a:r>
            <a:r>
              <a:rPr lang="ru-RU" sz="1900" b="1" dirty="0"/>
              <a:t>. </a:t>
            </a:r>
            <a:r>
              <a:rPr lang="ru-RU" sz="1900" dirty="0"/>
              <a:t>Обращение </a:t>
            </a:r>
            <a:r>
              <a:rPr lang="ru-RU" sz="1900" dirty="0" smtClean="0"/>
              <a:t>Петра </a:t>
            </a:r>
            <a:r>
              <a:rPr lang="ru-RU" sz="1900" dirty="0" err="1" smtClean="0"/>
              <a:t>Попельского</a:t>
            </a:r>
            <a:r>
              <a:rPr lang="ru-RU" sz="1900" dirty="0" smtClean="0"/>
              <a:t> </a:t>
            </a:r>
          </a:p>
          <a:p>
            <a:pPr>
              <a:buNone/>
            </a:pPr>
            <a:r>
              <a:rPr lang="ru-RU" sz="1900" dirty="0"/>
              <a:t> </a:t>
            </a:r>
            <a:r>
              <a:rPr lang="ru-RU" sz="1900" dirty="0" smtClean="0"/>
              <a:t>                          к </a:t>
            </a:r>
            <a:r>
              <a:rPr lang="ru-RU" sz="1900" dirty="0"/>
              <a:t>своему дяде Максиму. </a:t>
            </a:r>
            <a:br>
              <a:rPr lang="ru-RU" sz="1900" dirty="0"/>
            </a:br>
            <a:endParaRPr lang="ru-RU" sz="1900" dirty="0" smtClean="0"/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b="1" dirty="0" smtClean="0"/>
              <a:t>                                            3.</a:t>
            </a:r>
            <a:r>
              <a:rPr lang="ru-RU" sz="1900" dirty="0" smtClean="0"/>
              <a:t> Законы семьи.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1285860"/>
            <a:ext cx="3000396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Задание А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арисуйте символ семьи (из произведения, над которым вы работали дома), придумайте девиз, под которым могут жить члены этой семьи, создайте формулу счастья.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6" descr="D:\Рабочий стол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2208" y="1857364"/>
            <a:ext cx="1451792" cy="1800085"/>
          </a:xfrm>
          <a:prstGeom prst="rect">
            <a:avLst/>
          </a:prstGeom>
          <a:noFill/>
        </p:spPr>
      </p:pic>
      <p:pic>
        <p:nvPicPr>
          <p:cNvPr id="15362" name="Picture 2" descr="D:\Downloads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143248"/>
            <a:ext cx="1260493" cy="1680657"/>
          </a:xfrm>
          <a:prstGeom prst="rect">
            <a:avLst/>
          </a:prstGeom>
          <a:noFill/>
        </p:spPr>
      </p:pic>
      <p:pic>
        <p:nvPicPr>
          <p:cNvPr id="15363" name="Picture 3" descr="D:\Downloads\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500570"/>
            <a:ext cx="3191258" cy="209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Ответьте на вопросы и поставьте плюс или минус в таблице: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1</a:t>
            </a:r>
            <a:r>
              <a:rPr lang="ru-RU" dirty="0"/>
              <a:t>. Доволен ли ты, как прошел урок?                                                               2.Было ли тебе интересно?</a:t>
            </a:r>
            <a:br>
              <a:rPr lang="ru-RU" dirty="0"/>
            </a:br>
            <a:r>
              <a:rPr lang="ru-RU" dirty="0"/>
              <a:t>3. Сумел ли ты получить новые знания?</a:t>
            </a:r>
            <a:br>
              <a:rPr lang="ru-RU" dirty="0"/>
            </a:br>
            <a:r>
              <a:rPr lang="ru-RU" dirty="0"/>
              <a:t>4. Был ли ты активен на уроке?</a:t>
            </a:r>
            <a:br>
              <a:rPr lang="ru-RU" dirty="0"/>
            </a:br>
            <a:r>
              <a:rPr lang="ru-RU" dirty="0"/>
              <a:t>5. Ты с удовольствием будешь выполнять домашнее задание?</a:t>
            </a:r>
            <a:br>
              <a:rPr lang="ru-RU" dirty="0"/>
            </a:br>
            <a:r>
              <a:rPr lang="ru-RU" dirty="0"/>
              <a:t>6. Ты сумел показать знания?</a:t>
            </a:r>
            <a:br>
              <a:rPr lang="ru-RU" dirty="0"/>
            </a:br>
            <a:r>
              <a:rPr lang="ru-RU" dirty="0"/>
              <a:t>7. Какую оценку ты бы </a:t>
            </a:r>
            <a:r>
              <a:rPr lang="ru-RU" dirty="0" smtClean="0"/>
              <a:t>поставил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себе?</a:t>
            </a:r>
          </a:p>
        </p:txBody>
      </p:sp>
      <p:pic>
        <p:nvPicPr>
          <p:cNvPr id="4" name="Picture 4" descr="C:\Documents and Settings\1\Local Settings\Temporary Internet Files\Content.IE5\GZI78UGQ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86322"/>
            <a:ext cx="1827886" cy="182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      </a:t>
            </a:r>
            <a:r>
              <a:rPr lang="ru-RU" dirty="0" smtClean="0"/>
              <a:t>Написать мини-сочинение </a:t>
            </a:r>
            <a:r>
              <a:rPr lang="ru-RU" dirty="0"/>
              <a:t>об отношениях взрослых и детей в вашей семье или нарисовать в тетради символ вашей семьи, её девиз </a:t>
            </a:r>
            <a:r>
              <a:rPr lang="ru-RU" dirty="0" smtClean="0"/>
              <a:t>и формулу счастья.</a:t>
            </a:r>
            <a:endParaRPr lang="ru-RU" dirty="0"/>
          </a:p>
        </p:txBody>
      </p:sp>
      <p:pic>
        <p:nvPicPr>
          <p:cNvPr id="16386" name="Picture 2" descr="D:\Downloads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643314"/>
            <a:ext cx="2214578" cy="30160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</p:pic>
      <p:pic>
        <p:nvPicPr>
          <p:cNvPr id="16387" name="Picture 3" descr="D:\Downloads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786190"/>
            <a:ext cx="4000528" cy="283237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179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«Дом и семья в русской литературе  19 – 20 веков» по произведениям: </vt:lpstr>
      <vt:lpstr>Домашнее задание</vt:lpstr>
      <vt:lpstr>Исследовательская работа по группам</vt:lpstr>
      <vt:lpstr>Ответьте на вопросы и поставьте плюс или минус в таблице:</vt:lpstr>
      <vt:lpstr>Домашнее задание</vt:lpstr>
    </vt:vector>
  </TitlesOfParts>
  <Company>Nowhere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«Дом и семья в русской литературе  19 – 20 веков» по произведениям </dc:title>
  <dc:creator>vlad</dc:creator>
  <cp:lastModifiedBy>vlad</cp:lastModifiedBy>
  <cp:revision>15</cp:revision>
  <dcterms:created xsi:type="dcterms:W3CDTF">2013-10-20T12:09:03Z</dcterms:created>
  <dcterms:modified xsi:type="dcterms:W3CDTF">2013-10-27T17:18:42Z</dcterms:modified>
</cp:coreProperties>
</file>