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66" r:id="rId6"/>
    <p:sldId id="259" r:id="rId7"/>
    <p:sldId id="264" r:id="rId8"/>
    <p:sldId id="260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FDE3"/>
    <a:srgbClr val="66CCFF"/>
    <a:srgbClr val="5D69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96C28-F905-4DEA-AB1A-02C1721BB7E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25B238-BCD7-4F12-990A-566089BAFC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96C28-F905-4DEA-AB1A-02C1721BB7E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B238-BCD7-4F12-990A-566089BAF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025B238-BCD7-4F12-990A-566089BAFC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96C28-F905-4DEA-AB1A-02C1721BB7E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96C28-F905-4DEA-AB1A-02C1721BB7E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025B238-BCD7-4F12-990A-566089BAFC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96C28-F905-4DEA-AB1A-02C1721BB7E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25B238-BCD7-4F12-990A-566089BAFC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BD96C28-F905-4DEA-AB1A-02C1721BB7E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B238-BCD7-4F12-990A-566089BAFC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96C28-F905-4DEA-AB1A-02C1721BB7E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025B238-BCD7-4F12-990A-566089BAFC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96C28-F905-4DEA-AB1A-02C1721BB7E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025B238-BCD7-4F12-990A-566089BAF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96C28-F905-4DEA-AB1A-02C1721BB7E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25B238-BCD7-4F12-990A-566089BAF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25B238-BCD7-4F12-990A-566089BAFC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96C28-F905-4DEA-AB1A-02C1721BB7E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025B238-BCD7-4F12-990A-566089BAFC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BD96C28-F905-4DEA-AB1A-02C1721BB7E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0">
              <a:schemeClr val="accent1">
                <a:lumMod val="60000"/>
                <a:lumOff val="40000"/>
              </a:schemeClr>
            </a:gs>
            <a:gs pos="0">
              <a:schemeClr val="accent1">
                <a:lumMod val="60000"/>
                <a:lumOff val="40000"/>
              </a:schemeClr>
            </a:gs>
            <a:gs pos="0">
              <a:schemeClr val="accent1">
                <a:lumMod val="60000"/>
                <a:lumOff val="40000"/>
              </a:scheme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BD96C28-F905-4DEA-AB1A-02C1721BB7E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25B238-BCD7-4F12-990A-566089BAFC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  <p:sndAc>
      <p:stSnd>
        <p:snd r:embed="rId13" name="chimes.wav" builtIn="1"/>
      </p:stSnd>
    </p:sndAc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2143116"/>
            <a:ext cx="7929618" cy="200026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ru-RU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ВЕСНА</a:t>
            </a:r>
            <a:endParaRPr lang="ru-RU" sz="54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канирование000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4282" y="142852"/>
            <a:ext cx="8715404" cy="6572272"/>
          </a:xfrm>
          <a:prstGeom prst="rect">
            <a:avLst/>
          </a:prstGeom>
          <a:ln>
            <a:noFill/>
          </a:ln>
          <a:effectLst>
            <a:glow rad="228600">
              <a:srgbClr val="0070C0">
                <a:alpha val="40000"/>
              </a:srgbClr>
            </a:glow>
            <a:softEdge rad="112500"/>
          </a:effectLst>
        </p:spPr>
      </p:pic>
      <p:sp>
        <p:nvSpPr>
          <p:cNvPr id="8" name="Скругленный прямоугольник 7"/>
          <p:cNvSpPr/>
          <p:nvPr/>
        </p:nvSpPr>
        <p:spPr>
          <a:xfrm>
            <a:off x="2357422" y="357166"/>
            <a:ext cx="4643470" cy="642942"/>
          </a:xfrm>
          <a:prstGeom prst="roundRect">
            <a:avLst/>
          </a:prstGeom>
          <a:gradFill flip="none" rotWithShape="1">
            <a:gsLst>
              <a:gs pos="0">
                <a:srgbClr val="66CCFF">
                  <a:tint val="66000"/>
                  <a:satMod val="160000"/>
                </a:srgbClr>
              </a:gs>
              <a:gs pos="50000">
                <a:srgbClr val="66CCFF">
                  <a:tint val="44500"/>
                  <a:satMod val="160000"/>
                </a:srgbClr>
              </a:gs>
              <a:gs pos="100000">
                <a:srgbClr val="66CC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Время года – весна.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4282" y="5072074"/>
            <a:ext cx="3143272" cy="1643074"/>
          </a:xfrm>
          <a:prstGeom prst="roundRect">
            <a:avLst/>
          </a:prstGeom>
          <a:gradFill flip="none" rotWithShape="1">
            <a:gsLst>
              <a:gs pos="0">
                <a:srgbClr val="66CCFF">
                  <a:tint val="66000"/>
                  <a:satMod val="160000"/>
                </a:srgbClr>
              </a:gs>
              <a:gs pos="50000">
                <a:srgbClr val="66CCFF">
                  <a:tint val="44500"/>
                  <a:satMod val="160000"/>
                </a:srgbClr>
              </a:gs>
              <a:gs pos="100000">
                <a:srgbClr val="66CCF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0000"/>
                </a:solidFill>
              </a:rPr>
              <a:t>Зима недаром злится,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Прошла её пора.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Весна в окно стучится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И гонит со двора.</a:t>
            </a:r>
          </a:p>
          <a:p>
            <a:pPr algn="r"/>
            <a:r>
              <a:rPr lang="ru-RU" b="1" dirty="0" smtClean="0">
                <a:solidFill>
                  <a:srgbClr val="FF0000"/>
                </a:solidFill>
              </a:rPr>
              <a:t>Ф.И.Тютчев</a:t>
            </a:r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канирование000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5720" y="142852"/>
            <a:ext cx="8715404" cy="6572272"/>
          </a:xfrm>
          <a:prstGeom prst="rect">
            <a:avLst/>
          </a:prstGeom>
          <a:ln>
            <a:noFill/>
          </a:ln>
          <a:effectLst>
            <a:glow rad="228600">
              <a:srgbClr val="0070C0">
                <a:alpha val="40000"/>
              </a:srgbClr>
            </a:glow>
            <a:softEdge rad="112500"/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4286248" y="642918"/>
            <a:ext cx="4500594" cy="642942"/>
          </a:xfrm>
          <a:prstGeom prst="roundRect">
            <a:avLst/>
          </a:prstGeom>
          <a:gradFill flip="none" rotWithShape="1">
            <a:gsLst>
              <a:gs pos="0">
                <a:srgbClr val="66CCFF">
                  <a:tint val="66000"/>
                  <a:satMod val="160000"/>
                </a:srgbClr>
              </a:gs>
              <a:gs pos="50000">
                <a:srgbClr val="66CCFF">
                  <a:tint val="44500"/>
                  <a:satMod val="160000"/>
                </a:srgbClr>
              </a:gs>
              <a:gs pos="100000">
                <a:srgbClr val="66CCF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Наступила</a:t>
            </a: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</a:rPr>
              <a:t>весна.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1714488"/>
            <a:ext cx="4071966" cy="500066"/>
          </a:xfrm>
          <a:prstGeom prst="roundRect">
            <a:avLst/>
          </a:prstGeom>
          <a:gradFill flip="none" rotWithShape="1">
            <a:gsLst>
              <a:gs pos="0">
                <a:srgbClr val="66CCFF">
                  <a:tint val="66000"/>
                  <a:satMod val="160000"/>
                </a:srgbClr>
              </a:gs>
              <a:gs pos="50000">
                <a:srgbClr val="66CCFF">
                  <a:tint val="44500"/>
                  <a:satMod val="160000"/>
                </a:srgbClr>
              </a:gs>
              <a:gs pos="100000">
                <a:srgbClr val="66CC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Пришла весна.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71934" y="3286124"/>
            <a:ext cx="4643470" cy="642942"/>
          </a:xfrm>
          <a:prstGeom prst="roundRect">
            <a:avLst/>
          </a:prstGeom>
          <a:gradFill flip="none" rotWithShape="1">
            <a:gsLst>
              <a:gs pos="0">
                <a:srgbClr val="66CCFF">
                  <a:tint val="66000"/>
                  <a:satMod val="160000"/>
                </a:srgbClr>
              </a:gs>
              <a:gs pos="50000">
                <a:srgbClr val="66CCFF">
                  <a:tint val="44500"/>
                  <a:satMod val="160000"/>
                </a:srgbClr>
              </a:gs>
              <a:gs pos="100000">
                <a:srgbClr val="66CC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Время года – весна.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44" y="5072074"/>
            <a:ext cx="4857784" cy="1643074"/>
          </a:xfrm>
          <a:prstGeom prst="roundRect">
            <a:avLst/>
          </a:prstGeom>
          <a:gradFill flip="none" rotWithShape="1">
            <a:gsLst>
              <a:gs pos="0">
                <a:srgbClr val="66CCFF">
                  <a:tint val="66000"/>
                  <a:satMod val="160000"/>
                </a:srgbClr>
              </a:gs>
              <a:gs pos="50000">
                <a:srgbClr val="66CCFF">
                  <a:tint val="44500"/>
                  <a:satMod val="160000"/>
                </a:srgbClr>
              </a:gs>
              <a:gs pos="100000">
                <a:srgbClr val="66CCFF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Погода тёплая, солнечная, 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иногда прохладная.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14480" y="714356"/>
            <a:ext cx="5429288" cy="1214446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accent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Весенние месяцы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1785918" y="2357430"/>
            <a:ext cx="114300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>
            <a:off x="2928926" y="2500306"/>
            <a:ext cx="171451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4214810" y="2928934"/>
            <a:ext cx="2643206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571472" y="3500438"/>
            <a:ext cx="1714512" cy="64294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МАРТ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57422" y="4286256"/>
            <a:ext cx="2286016" cy="71438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АПРЕЛЬ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500562" y="5286388"/>
            <a:ext cx="1643074" cy="64294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МАЙ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04579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Ранняя весна.</a:t>
            </a:r>
          </a:p>
          <a:p>
            <a:r>
              <a:rPr lang="ru-RU" sz="3200" b="1" dirty="0" smtClean="0"/>
              <a:t>Солнце светит ярче.  Пригревает.</a:t>
            </a:r>
          </a:p>
          <a:p>
            <a:r>
              <a:rPr lang="ru-RU" sz="3200" b="1" dirty="0" smtClean="0"/>
              <a:t>На  </a:t>
            </a:r>
            <a:r>
              <a:rPr lang="ru-RU" sz="3200" b="1" smtClean="0"/>
              <a:t>улице  стало </a:t>
            </a:r>
            <a:r>
              <a:rPr lang="ru-RU" sz="3200" b="1" dirty="0" smtClean="0"/>
              <a:t>теплее.</a:t>
            </a:r>
          </a:p>
          <a:p>
            <a:r>
              <a:rPr lang="ru-RU" sz="3200" b="1" dirty="0" smtClean="0"/>
              <a:t>Снег   стал  серым. Он тает.</a:t>
            </a:r>
          </a:p>
          <a:p>
            <a:r>
              <a:rPr lang="ru-RU" sz="3200" b="1" dirty="0" smtClean="0"/>
              <a:t>Лёд  стал рыхлым.</a:t>
            </a:r>
          </a:p>
          <a:p>
            <a:r>
              <a:rPr lang="ru-RU" sz="3200" b="1" dirty="0" smtClean="0"/>
              <a:t>С  крыш  капают  сосульки.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ru-RU" sz="3200" b="1" dirty="0" smtClean="0"/>
              <a:t>Дни стали длиннее,  а ночи короче.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4572008"/>
            <a:ext cx="529503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На крышах сосульки.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Нужно быть осторожным!</a:t>
            </a: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нирование000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572264" y="1000108"/>
            <a:ext cx="2357454" cy="2071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Рисунок 2" descr="сканирование000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71472" y="500042"/>
            <a:ext cx="2214578" cy="22145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 descr="сканирование0005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3286116" y="214290"/>
            <a:ext cx="2071702" cy="20107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сканирование0007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3428992" y="3500437"/>
            <a:ext cx="2214578" cy="26688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сканирование0006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285720" y="4214818"/>
            <a:ext cx="2435192" cy="23656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 descr="сканирование0006.jpg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>
          <a:xfrm>
            <a:off x="6572264" y="3714752"/>
            <a:ext cx="2435158" cy="26432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Скругленный прямоугольник 7"/>
          <p:cNvSpPr/>
          <p:nvPr/>
        </p:nvSpPr>
        <p:spPr>
          <a:xfrm>
            <a:off x="6000760" y="3000372"/>
            <a:ext cx="2714644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воробей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43372" y="2071678"/>
            <a:ext cx="2143140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солнце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357166"/>
            <a:ext cx="1428728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грач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42976" y="6215082"/>
            <a:ext cx="2714644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сосульки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28728" y="3214686"/>
            <a:ext cx="3286148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скворечник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86446" y="6143644"/>
            <a:ext cx="3071834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проталины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нирование000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57158" y="3643314"/>
            <a:ext cx="2582268" cy="2508524"/>
          </a:xfrm>
          <a:prstGeom prst="round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Рисунок 2" descr="сканирование0007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3357554" y="3357562"/>
            <a:ext cx="2214578" cy="2668851"/>
          </a:xfrm>
          <a:prstGeom prst="round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Рисунок 3" descr="сканирование0005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3500430" y="285728"/>
            <a:ext cx="2071702" cy="2010770"/>
          </a:xfrm>
          <a:prstGeom prst="round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сканирование0015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5857884" y="3500438"/>
            <a:ext cx="2909474" cy="2000264"/>
          </a:xfrm>
          <a:prstGeom prst="round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 descr="сканирование0006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285720" y="357166"/>
            <a:ext cx="2566128" cy="2500330"/>
          </a:xfrm>
          <a:prstGeom prst="round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сканирование0006.jpg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>
          <a:xfrm>
            <a:off x="6572264" y="285728"/>
            <a:ext cx="2363720" cy="2565666"/>
          </a:xfrm>
          <a:prstGeom prst="round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Скругленный прямоугольник 7"/>
          <p:cNvSpPr/>
          <p:nvPr/>
        </p:nvSpPr>
        <p:spPr>
          <a:xfrm>
            <a:off x="7072330" y="2786058"/>
            <a:ext cx="1857356" cy="500066"/>
          </a:xfrm>
          <a:prstGeom prst="roundRect">
            <a:avLst/>
          </a:prstGeom>
          <a:solidFill>
            <a:schemeClr val="bg1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Тает снег.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5857892"/>
            <a:ext cx="3071802" cy="714380"/>
          </a:xfrm>
          <a:prstGeom prst="roundRect">
            <a:avLst/>
          </a:prstGeom>
          <a:solidFill>
            <a:schemeClr val="bg1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FF0000"/>
                </a:solidFill>
              </a:rPr>
              <a:t>С крыш капают сосульки.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Слышна капель.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2714620"/>
            <a:ext cx="3571868" cy="500066"/>
          </a:xfrm>
          <a:prstGeom prst="roundRect">
            <a:avLst/>
          </a:prstGeom>
          <a:solidFill>
            <a:schemeClr val="bg1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FF0000"/>
                </a:solidFill>
              </a:rPr>
              <a:t>На деревьях появились почки.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43768" y="5286388"/>
            <a:ext cx="1857356" cy="500066"/>
          </a:xfrm>
          <a:prstGeom prst="roundRect">
            <a:avLst/>
          </a:prstGeom>
          <a:solidFill>
            <a:schemeClr val="bg1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Бегут ручьи.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57554" y="5786454"/>
            <a:ext cx="3786214" cy="857256"/>
          </a:xfrm>
          <a:prstGeom prst="roundRect">
            <a:avLst/>
          </a:prstGeom>
          <a:solidFill>
            <a:schemeClr val="bg1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FF0000"/>
                </a:solidFill>
              </a:rPr>
              <a:t>Прилетели птицы.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Ребята строят домики для птиц.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86116" y="2214554"/>
            <a:ext cx="3214710" cy="500066"/>
          </a:xfrm>
          <a:prstGeom prst="roundRect">
            <a:avLst/>
          </a:prstGeom>
          <a:solidFill>
            <a:schemeClr val="bg1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FF0000"/>
                </a:solidFill>
              </a:rPr>
              <a:t>Ярче и теплее греет солнце.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нирование001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 rot="5400000">
            <a:off x="1535885" y="-964437"/>
            <a:ext cx="6215106" cy="85725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нирование001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10800000">
            <a:off x="-2" y="-2"/>
            <a:ext cx="9143999" cy="70723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Скругленный прямоугольник 2"/>
          <p:cNvSpPr/>
          <p:nvPr/>
        </p:nvSpPr>
        <p:spPr>
          <a:xfrm>
            <a:off x="0" y="0"/>
            <a:ext cx="2714612" cy="9286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Рассмотри рисунок.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Назови время года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Найди ошибку.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143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user01</dc:creator>
  <cp:lastModifiedBy>1</cp:lastModifiedBy>
  <cp:revision>35</cp:revision>
  <dcterms:created xsi:type="dcterms:W3CDTF">2009-03-11T10:22:32Z</dcterms:created>
  <dcterms:modified xsi:type="dcterms:W3CDTF">2013-12-12T01:28:05Z</dcterms:modified>
</cp:coreProperties>
</file>