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60" r:id="rId6"/>
    <p:sldId id="259" r:id="rId7"/>
    <p:sldId id="263" r:id="rId8"/>
    <p:sldId id="262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215" autoAdjust="0"/>
    <p:restoredTop sz="94700" autoAdjust="0"/>
  </p:normalViewPr>
  <p:slideViewPr>
    <p:cSldViewPr>
      <p:cViewPr>
        <p:scale>
          <a:sx n="120" d="100"/>
          <a:sy n="120" d="100"/>
        </p:scale>
        <p:origin x="162" y="10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F726A7-328C-42B2-B150-D4CB9BB98DA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  <p:sndAc>
      <p:stSnd>
        <p:snd r:embed="rId1" name="wind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726A7-328C-42B2-B150-D4CB9BB98DA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  <p:sndAc>
      <p:stSnd>
        <p:snd r:embed="rId1" name="wind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726A7-328C-42B2-B150-D4CB9BB98DA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  <p:sndAc>
      <p:stSnd>
        <p:snd r:embed="rId1" name="wind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726A7-328C-42B2-B150-D4CB9BB98DA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pull dir="ld"/>
    <p:sndAc>
      <p:stSnd>
        <p:snd r:embed="rId1" name="wind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726A7-328C-42B2-B150-D4CB9BB98DA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ld"/>
    <p:sndAc>
      <p:stSnd>
        <p:snd r:embed="rId1" name="wind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726A7-328C-42B2-B150-D4CB9BB98DA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ld"/>
    <p:sndAc>
      <p:stSnd>
        <p:snd r:embed="rId1" name="wind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726A7-328C-42B2-B150-D4CB9BB98DA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ld"/>
    <p:sndAc>
      <p:stSnd>
        <p:snd r:embed="rId1" name="wind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726A7-328C-42B2-B150-D4CB9BB98DA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ld"/>
    <p:sndAc>
      <p:stSnd>
        <p:snd r:embed="rId1" name="wind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726A7-328C-42B2-B150-D4CB9BB98DA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  <p:sndAc>
      <p:stSnd>
        <p:snd r:embed="rId1" name="wind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F726A7-328C-42B2-B150-D4CB9BB98DA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ld"/>
    <p:sndAc>
      <p:stSnd>
        <p:snd r:embed="rId1" name="wind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F726A7-328C-42B2-B150-D4CB9BB98DA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ld"/>
    <p:sndAc>
      <p:stSnd>
        <p:snd r:embed="rId1" name="wind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F726A7-328C-42B2-B150-D4CB9BB98DA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 dir="ld"/>
    <p:sndAc>
      <p:stSnd>
        <p:snd r:embed="rId13" name="wind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сканирование000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57158" y="642918"/>
            <a:ext cx="8574214" cy="5747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Овал 7"/>
          <p:cNvSpPr/>
          <p:nvPr/>
        </p:nvSpPr>
        <p:spPr>
          <a:xfrm>
            <a:off x="0" y="571480"/>
            <a:ext cx="3286116" cy="221457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Зимние забавы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ld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канирование0016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85720" y="1214422"/>
            <a:ext cx="8669428" cy="4756839"/>
          </a:xfrm>
          <a:prstGeom prst="rect">
            <a:avLst/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Найди ошибку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ld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</a:rPr>
              <a:t>Какое время года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сканирование0007.jpg"/>
          <p:cNvPicPr>
            <a:picLocks noChangeAspect="1"/>
          </p:cNvPicPr>
          <p:nvPr/>
        </p:nvPicPr>
        <p:blipFill>
          <a:blip r:embed="rId3" cstate="email">
            <a:lum contrast="-10000"/>
          </a:blip>
          <a:srcRect/>
          <a:stretch>
            <a:fillRect/>
          </a:stretch>
        </p:blipFill>
        <p:spPr>
          <a:xfrm>
            <a:off x="214282" y="1142984"/>
            <a:ext cx="4331769" cy="4857784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" name="Рисунок 4" descr="сканирование0011.jpg"/>
          <p:cNvPicPr>
            <a:picLocks noChangeAspect="1"/>
          </p:cNvPicPr>
          <p:nvPr/>
        </p:nvPicPr>
        <p:blipFill>
          <a:blip r:embed="rId4" cstate="email">
            <a:lum contrast="-10000"/>
          </a:blip>
          <a:stretch>
            <a:fillRect/>
          </a:stretch>
        </p:blipFill>
        <p:spPr>
          <a:xfrm>
            <a:off x="4714876" y="1142984"/>
            <a:ext cx="4214842" cy="4863576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643174" y="614364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6000768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 ты  так  думаешь?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ld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4400" u="sng" dirty="0" smtClean="0">
                <a:solidFill>
                  <a:schemeClr val="accent4">
                    <a:lumMod val="75000"/>
                  </a:schemeClr>
                </a:solidFill>
              </a:rPr>
              <a:t>Холодно</a:t>
            </a: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Дует   холодный    </a:t>
            </a:r>
            <a:r>
              <a:rPr lang="ru-RU" sz="4400" u="sng" dirty="0" smtClean="0">
                <a:solidFill>
                  <a:schemeClr val="accent4">
                    <a:lumMod val="75000"/>
                  </a:schemeClr>
                </a:solidFill>
              </a:rPr>
              <a:t>ветер</a:t>
            </a: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На    улице   </a:t>
            </a:r>
            <a:r>
              <a:rPr lang="ru-RU" sz="4400" u="sng" dirty="0" smtClean="0">
                <a:solidFill>
                  <a:schemeClr val="accent4">
                    <a:lumMod val="75000"/>
                  </a:schemeClr>
                </a:solidFill>
              </a:rPr>
              <a:t>мороз.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Выпал    </a:t>
            </a:r>
            <a:r>
              <a:rPr lang="ru-RU" sz="4400" u="sng" dirty="0" smtClean="0">
                <a:solidFill>
                  <a:schemeClr val="accent4">
                    <a:lumMod val="75000"/>
                  </a:schemeClr>
                </a:solidFill>
              </a:rPr>
              <a:t>снег</a:t>
            </a: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На    реке     </a:t>
            </a:r>
            <a:r>
              <a:rPr lang="ru-RU" sz="4400" u="sng" dirty="0" smtClean="0">
                <a:solidFill>
                  <a:schemeClr val="accent4">
                    <a:lumMod val="75000"/>
                  </a:schemeClr>
                </a:solidFill>
              </a:rPr>
              <a:t>лёд.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     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     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Признаки зимы 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ld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14290"/>
            <a:ext cx="5543560" cy="1285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Назови зимние месяцы.</a:t>
            </a:r>
            <a:endParaRPr lang="ru-RU" sz="3600" dirty="0"/>
          </a:p>
        </p:txBody>
      </p:sp>
      <p:pic>
        <p:nvPicPr>
          <p:cNvPr id="5" name="Рисунок 4" descr="сканирование0006.jpg"/>
          <p:cNvPicPr>
            <a:picLocks noChangeAspect="1"/>
          </p:cNvPicPr>
          <p:nvPr/>
        </p:nvPicPr>
        <p:blipFill>
          <a:blip r:embed="rId3" cstate="email">
            <a:lum bright="10000" contrast="-10000"/>
          </a:blip>
          <a:srcRect/>
          <a:stretch>
            <a:fillRect/>
          </a:stretch>
        </p:blipFill>
        <p:spPr>
          <a:xfrm>
            <a:off x="2500298" y="2714620"/>
            <a:ext cx="2714612" cy="37355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 descr="сканирование0004.jpg"/>
          <p:cNvPicPr>
            <a:picLocks noChangeAspect="1"/>
          </p:cNvPicPr>
          <p:nvPr/>
        </p:nvPicPr>
        <p:blipFill>
          <a:blip r:embed="rId4" cstate="email">
            <a:lum bright="10000" contrast="-10000"/>
          </a:blip>
          <a:srcRect/>
          <a:stretch>
            <a:fillRect/>
          </a:stretch>
        </p:blipFill>
        <p:spPr>
          <a:xfrm>
            <a:off x="214282" y="285728"/>
            <a:ext cx="2928958" cy="2798650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642910" y="3143248"/>
            <a:ext cx="150019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Декабрь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 rot="10800000" flipV="1">
            <a:off x="3500430" y="5786454"/>
            <a:ext cx="178595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Январь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сканирование0012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 rot="16200000">
            <a:off x="5971183" y="1029685"/>
            <a:ext cx="2345146" cy="35718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9" name="Скругленный прямоугольник 8"/>
          <p:cNvSpPr/>
          <p:nvPr/>
        </p:nvSpPr>
        <p:spPr>
          <a:xfrm>
            <a:off x="7429520" y="4000504"/>
            <a:ext cx="157163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Февраль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6446" y="5143512"/>
            <a:ext cx="2928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всего зимних месяцев?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ld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4929190" y="1000108"/>
            <a:ext cx="4000528" cy="164307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929190" y="1000108"/>
            <a:ext cx="4000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катается            катаются</a:t>
            </a:r>
          </a:p>
          <a:p>
            <a:r>
              <a:rPr lang="ru-RU" sz="2400" b="1" dirty="0" smtClean="0"/>
              <a:t>играет               играют</a:t>
            </a:r>
          </a:p>
          <a:p>
            <a:r>
              <a:rPr lang="ru-RU" sz="2400" b="1" dirty="0" smtClean="0"/>
              <a:t>лепит                 лепят</a:t>
            </a:r>
          </a:p>
          <a:p>
            <a:r>
              <a:rPr lang="ru-RU" sz="2400" b="1" dirty="0" smtClean="0"/>
              <a:t>бегает                бегают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Словарь: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сканирование0010.jpg"/>
          <p:cNvPicPr>
            <a:picLocks noChangeAspect="1"/>
          </p:cNvPicPr>
          <p:nvPr/>
        </p:nvPicPr>
        <p:blipFill>
          <a:blip r:embed="rId3" cstate="email">
            <a:lum bright="-20000" contrast="30000"/>
          </a:blip>
          <a:srcRect/>
          <a:stretch>
            <a:fillRect/>
          </a:stretch>
        </p:blipFill>
        <p:spPr>
          <a:xfrm>
            <a:off x="357158" y="2643182"/>
            <a:ext cx="1785950" cy="1071570"/>
          </a:xfrm>
          <a:prstGeom prst="rect">
            <a:avLst/>
          </a:prstGeom>
          <a:effectLst>
            <a:glow rad="101600">
              <a:schemeClr val="accent1">
                <a:lumMod val="50000"/>
                <a:alpha val="60000"/>
              </a:schemeClr>
            </a:glow>
          </a:effectLst>
        </p:spPr>
      </p:pic>
      <p:pic>
        <p:nvPicPr>
          <p:cNvPr id="9" name="Рисунок 8" descr="сканирование0010.jpg"/>
          <p:cNvPicPr>
            <a:picLocks noChangeAspect="1"/>
          </p:cNvPicPr>
          <p:nvPr/>
        </p:nvPicPr>
        <p:blipFill>
          <a:blip r:embed="rId4" cstate="email">
            <a:lum bright="-20000" contrast="30000"/>
          </a:blip>
          <a:srcRect/>
          <a:stretch>
            <a:fillRect/>
          </a:stretch>
        </p:blipFill>
        <p:spPr>
          <a:xfrm>
            <a:off x="357158" y="785794"/>
            <a:ext cx="1714512" cy="1143008"/>
          </a:xfrm>
          <a:prstGeom prst="rect">
            <a:avLst/>
          </a:prstGeom>
          <a:effectLst>
            <a:glow rad="101600">
              <a:schemeClr val="accent1">
                <a:lumMod val="50000"/>
                <a:alpha val="60000"/>
              </a:schemeClr>
            </a:glow>
          </a:effectLst>
        </p:spPr>
      </p:pic>
      <p:pic>
        <p:nvPicPr>
          <p:cNvPr id="10" name="Рисунок 9" descr="сканирование0010.jpg"/>
          <p:cNvPicPr>
            <a:picLocks noChangeAspect="1"/>
          </p:cNvPicPr>
          <p:nvPr/>
        </p:nvPicPr>
        <p:blipFill>
          <a:blip r:embed="rId5" cstate="email">
            <a:lum bright="-20000" contrast="30000"/>
          </a:blip>
          <a:srcRect/>
          <a:stretch>
            <a:fillRect/>
          </a:stretch>
        </p:blipFill>
        <p:spPr>
          <a:xfrm>
            <a:off x="285720" y="4286256"/>
            <a:ext cx="1785950" cy="1214446"/>
          </a:xfrm>
          <a:prstGeom prst="rect">
            <a:avLst/>
          </a:prstGeom>
          <a:effectLst>
            <a:glow rad="101600">
              <a:schemeClr val="accent1">
                <a:lumMod val="50000"/>
                <a:alpha val="6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2285984" y="1071546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коньки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357422" y="292893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лыжи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357422" y="4572008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санки</a:t>
            </a:r>
            <a:endParaRPr lang="ru-RU" sz="28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071934" y="3500438"/>
            <a:ext cx="2500330" cy="164307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весело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интересно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быстро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красиво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858016" y="3500438"/>
            <a:ext cx="2143140" cy="164307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на коньках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на санках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на лыжах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ld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/>
      <p:bldP spid="12" grpId="0"/>
      <p:bldP spid="13" grpId="0"/>
      <p:bldP spid="14" grpId="0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14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Чем занимаются ребята зимой?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сканирование0011.jpg"/>
          <p:cNvPicPr>
            <a:picLocks noChangeAspect="1"/>
          </p:cNvPicPr>
          <p:nvPr/>
        </p:nvPicPr>
        <p:blipFill>
          <a:blip r:embed="rId3" cstate="email">
            <a:lum contrast="-10000"/>
          </a:blip>
          <a:srcRect/>
          <a:stretch>
            <a:fillRect/>
          </a:stretch>
        </p:blipFill>
        <p:spPr>
          <a:xfrm>
            <a:off x="4786314" y="1357298"/>
            <a:ext cx="4143404" cy="4769041"/>
          </a:xfrm>
          <a:prstGeom prst="rect">
            <a:avLst/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" name="Рисунок 4" descr="сканирование0013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42844" y="928670"/>
            <a:ext cx="4159640" cy="4357718"/>
          </a:xfrm>
          <a:prstGeom prst="rect">
            <a:avLst/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6357950" y="6000768"/>
            <a:ext cx="2643206" cy="7143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Лепят снеговика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48" y="5214950"/>
            <a:ext cx="3500430" cy="10001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Соревнования.</a:t>
            </a:r>
          </a:p>
          <a:p>
            <a:pPr algn="ctr"/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Ребята бегают на лыжах.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pull dir="ld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канирование0008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lum bright="-10000" contrast="10000"/>
          </a:blip>
          <a:srcRect/>
          <a:stretch>
            <a:fillRect/>
          </a:stretch>
        </p:blipFill>
        <p:spPr>
          <a:xfrm>
            <a:off x="142844" y="214290"/>
            <a:ext cx="3618409" cy="4506912"/>
          </a:xfrm>
          <a:prstGeom prst="rect">
            <a:avLst/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42844" y="4643446"/>
            <a:ext cx="3214710" cy="64294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Играют  в хоккей.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сканирование001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rot="16200000">
            <a:off x="4429124" y="1000108"/>
            <a:ext cx="3929090" cy="4786346"/>
          </a:xfrm>
          <a:prstGeom prst="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5072066" y="214290"/>
            <a:ext cx="3071834" cy="7143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КАТОК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9124" y="5715016"/>
            <a:ext cx="4214842" cy="8572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Катаются на коньках.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pull dir="ld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нирование0006.jpg"/>
          <p:cNvPicPr>
            <a:picLocks noChangeAspect="1"/>
          </p:cNvPicPr>
          <p:nvPr/>
        </p:nvPicPr>
        <p:blipFill>
          <a:blip r:embed="rId3" cstate="email">
            <a:lum bright="10000"/>
          </a:blip>
          <a:srcRect/>
          <a:stretch>
            <a:fillRect/>
          </a:stretch>
        </p:blipFill>
        <p:spPr>
          <a:xfrm>
            <a:off x="642910" y="143874"/>
            <a:ext cx="6000792" cy="67141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6072198" y="1857364"/>
            <a:ext cx="2928958" cy="7857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Играют в снежки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28926" y="5572140"/>
            <a:ext cx="4357718" cy="12858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Катаются на санках.</a:t>
            </a:r>
          </a:p>
          <a:p>
            <a:pPr algn="ctr"/>
            <a:endParaRPr lang="ru-R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Катаются на лыжах.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2000264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На горке.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pull dir="ld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канирование0003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lum contrast="-10000"/>
          </a:blip>
          <a:stretch>
            <a:fillRect/>
          </a:stretch>
        </p:blipFill>
        <p:spPr>
          <a:xfrm>
            <a:off x="285720" y="571480"/>
            <a:ext cx="8643998" cy="61436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Составь рассказ по картине.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pull dir="ld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558</TotalTime>
  <Words>114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Какое время года?</vt:lpstr>
      <vt:lpstr>Признаки зимы </vt:lpstr>
      <vt:lpstr>Назови зимние месяцы.</vt:lpstr>
      <vt:lpstr>Словарь:</vt:lpstr>
      <vt:lpstr>Чем занимаются ребята зимой?</vt:lpstr>
      <vt:lpstr>Слайд 7</vt:lpstr>
      <vt:lpstr>Слайд 8</vt:lpstr>
      <vt:lpstr>Составь рассказ по картине.</vt:lpstr>
      <vt:lpstr>Найди ошибку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забавы</dc:title>
  <dc:creator>user01</dc:creator>
  <cp:lastModifiedBy>1</cp:lastModifiedBy>
  <cp:revision>57</cp:revision>
  <dcterms:created xsi:type="dcterms:W3CDTF">2009-01-16T10:07:34Z</dcterms:created>
  <dcterms:modified xsi:type="dcterms:W3CDTF">2013-12-12T01:29:16Z</dcterms:modified>
</cp:coreProperties>
</file>