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60" r:id="rId3"/>
    <p:sldId id="261" r:id="rId4"/>
    <p:sldId id="276" r:id="rId5"/>
    <p:sldId id="277" r:id="rId6"/>
    <p:sldId id="262" r:id="rId7"/>
    <p:sldId id="264" r:id="rId8"/>
    <p:sldId id="278" r:id="rId9"/>
    <p:sldId id="279" r:id="rId10"/>
    <p:sldId id="273" r:id="rId11"/>
    <p:sldId id="274" r:id="rId12"/>
    <p:sldId id="28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68" autoAdjust="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86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D2A47-A2EB-48B2-BD93-9A60C92263AA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E7413-A789-4600-A70D-C1E1F1CD2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38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2D1BA-746A-491B-889F-DEFEFD4796F6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AB66-362A-4FCB-B9ED-AEB7DA22C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83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2D1BA-746A-491B-889F-DEFEFD4796F6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AB66-362A-4FCB-B9ED-AEB7DA22C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67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2D1BA-746A-491B-889F-DEFEFD4796F6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AB66-362A-4FCB-B9ED-AEB7DA22C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059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2D1BA-746A-491B-889F-DEFEFD4796F6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AB66-362A-4FCB-B9ED-AEB7DA22C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444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2D1BA-746A-491B-889F-DEFEFD4796F6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AB66-362A-4FCB-B9ED-AEB7DA22C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906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2D1BA-746A-491B-889F-DEFEFD4796F6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AB66-362A-4FCB-B9ED-AEB7DA22C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69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2D1BA-746A-491B-889F-DEFEFD4796F6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AB66-362A-4FCB-B9ED-AEB7DA22C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131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2D1BA-746A-491B-889F-DEFEFD4796F6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AB66-362A-4FCB-B9ED-AEB7DA22C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342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2D1BA-746A-491B-889F-DEFEFD4796F6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AB66-362A-4FCB-B9ED-AEB7DA22C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936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2D1BA-746A-491B-889F-DEFEFD4796F6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AB66-362A-4FCB-B9ED-AEB7DA22C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149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2D1BA-746A-491B-889F-DEFEFD4796F6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AB66-362A-4FCB-B9ED-AEB7DA22C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97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2D1BA-746A-491B-889F-DEFEFD4796F6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9AB66-362A-4FCB-B9ED-AEB7DA22C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181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Сидит мышка- в золотой кубышке</a:t>
            </a:r>
            <a:br>
              <a:rPr lang="ru-RU" dirty="0" smtClean="0"/>
            </a:br>
            <a:r>
              <a:rPr lang="ru-RU" sz="2400" dirty="0"/>
              <a:t> </a:t>
            </a:r>
            <a:r>
              <a:rPr lang="ru-RU" sz="2400" dirty="0" smtClean="0"/>
              <a:t>                        </a:t>
            </a: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03" y="3212976"/>
            <a:ext cx="1233248" cy="859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43808" y="5126813"/>
            <a:ext cx="1191760" cy="78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212976"/>
            <a:ext cx="1377883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303" y="5126813"/>
            <a:ext cx="126979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24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</a:rPr>
              <a:t>Санитарно-гигиенические требования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spcAft>
                <a:spcPct val="0"/>
              </a:spcAft>
              <a:buNone/>
            </a:pPr>
            <a:r>
              <a:rPr lang="ru-RU" sz="2400" b="1" i="1" kern="0" dirty="0">
                <a:solidFill>
                  <a:srgbClr val="000000"/>
                </a:solidFill>
                <a:latin typeface="Times New Roman" pitchFamily="18" charset="0"/>
              </a:rPr>
              <a:t>1. Приступая к работе, надень фартук, волосы убери под косынку   или шапочку.</a:t>
            </a:r>
          </a:p>
          <a:p>
            <a:pPr marL="0" lvl="0" indent="0" fontAlgn="base">
              <a:spcAft>
                <a:spcPct val="0"/>
              </a:spcAft>
              <a:buNone/>
            </a:pPr>
            <a:r>
              <a:rPr lang="ru-RU" sz="2400" b="1" i="1" kern="0" dirty="0">
                <a:solidFill>
                  <a:srgbClr val="000000"/>
                </a:solidFill>
                <a:latin typeface="Times New Roman" pitchFamily="18" charset="0"/>
              </a:rPr>
              <a:t>2. Рукава одежды не должны соприкасаться с продуктами и посудой, поэтому их надо закатать.</a:t>
            </a:r>
          </a:p>
          <a:p>
            <a:pPr marL="0" lvl="0" indent="0" fontAlgn="base">
              <a:spcAft>
                <a:spcPct val="0"/>
              </a:spcAft>
              <a:buNone/>
            </a:pPr>
            <a:r>
              <a:rPr lang="ru-RU" sz="2400" b="1" i="1" kern="0" dirty="0">
                <a:solidFill>
                  <a:srgbClr val="000000"/>
                </a:solidFill>
                <a:latin typeface="Times New Roman" pitchFamily="18" charset="0"/>
              </a:rPr>
              <a:t>3. Руки следует мыть с мылом, ногти должны быть коротко острижены.</a:t>
            </a:r>
          </a:p>
          <a:p>
            <a:pPr marL="0" lvl="0" indent="0" fontAlgn="base">
              <a:spcAft>
                <a:spcPct val="0"/>
              </a:spcAft>
              <a:buNone/>
            </a:pPr>
            <a:r>
              <a:rPr lang="ru-RU" sz="2400" b="1" i="1" kern="0" dirty="0">
                <a:solidFill>
                  <a:srgbClr val="000000"/>
                </a:solidFill>
                <a:latin typeface="Times New Roman" pitchFamily="18" charset="0"/>
              </a:rPr>
              <a:t>4. Руки следует мыть с мылом, ногти должны быть коротко острижены.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53136"/>
            <a:ext cx="792166" cy="1248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167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</a:rPr>
              <a:t>Техника безопасности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ru-RU" b="1" i="1" dirty="0">
                <a:latin typeface="Times New Roman" pitchFamily="18" charset="0"/>
              </a:rPr>
              <a:t>1. Пользуйся ножом осторожно.</a:t>
            </a:r>
          </a:p>
          <a:p>
            <a:pPr marL="0" indent="0">
              <a:buFontTx/>
              <a:buNone/>
            </a:pPr>
            <a:r>
              <a:rPr lang="ru-RU" b="1" i="1" dirty="0">
                <a:latin typeface="Times New Roman" pitchFamily="18" charset="0"/>
              </a:rPr>
              <a:t>2. Передавай нож или вилку только ручкой вперёд.</a:t>
            </a:r>
          </a:p>
          <a:p>
            <a:pPr marL="0" indent="0">
              <a:buFontTx/>
              <a:buNone/>
            </a:pPr>
            <a:r>
              <a:rPr lang="ru-RU" b="1" i="1" dirty="0">
                <a:latin typeface="Times New Roman" pitchFamily="18" charset="0"/>
              </a:rPr>
              <a:t>3. Не поднимай высоко нож над разделочной доской.</a:t>
            </a:r>
          </a:p>
          <a:p>
            <a:pPr marL="0" indent="0">
              <a:buFontTx/>
              <a:buNone/>
            </a:pPr>
            <a:r>
              <a:rPr lang="ru-RU" b="1" i="1" dirty="0">
                <a:latin typeface="Times New Roman" pitchFamily="18" charset="0"/>
              </a:rPr>
              <a:t>4. Промывай нож осторожно.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429000"/>
            <a:ext cx="1613758" cy="178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996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9534655"/>
              </p:ext>
            </p:extLst>
          </p:nvPr>
        </p:nvGraphicFramePr>
        <p:xfrm>
          <a:off x="467544" y="332654"/>
          <a:ext cx="8280919" cy="65836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761316"/>
                <a:gridCol w="6519603"/>
              </a:tblGrid>
              <a:tr h="543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этапа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Этап тепловой обработки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CC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Наливаем  в кастрюлю воду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CC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Ставим кастрюлю на плиту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66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CC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Всыпаем пшено, </a:t>
                      </a:r>
                      <a:r>
                        <a:rPr lang="ru-RU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тыкву, уменьшаем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огонь</a:t>
                      </a:r>
                      <a:r>
                        <a:rPr lang="ru-RU" sz="2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 среднего </a:t>
                      </a: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 варим, 30 мин</a:t>
                      </a:r>
                      <a:r>
                        <a:rPr lang="ru-RU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           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CC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Добавляем горячее молоко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CC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Солим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CC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Разогреть духовку до 150.° С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CC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Разложить по порционным горшочкам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CC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Добавить сливочное масло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CC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Закрыть крышкой и поставить в духовку на  20–25 мин.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76425" y="2354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377" y="2492896"/>
            <a:ext cx="475868" cy="44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603" y="6237312"/>
            <a:ext cx="587918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057" y="3645024"/>
            <a:ext cx="554070" cy="482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346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3888432" cy="532859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Я - хозяйка огорода:</a:t>
            </a:r>
            <a:br>
              <a:rPr lang="ru-RU" sz="2800" dirty="0" smtClean="0"/>
            </a:br>
            <a:r>
              <a:rPr lang="ru-RU" sz="2800" dirty="0" smtClean="0"/>
              <a:t>Круглая, большая.</a:t>
            </a:r>
            <a:br>
              <a:rPr lang="ru-RU" sz="2800" dirty="0" smtClean="0"/>
            </a:br>
            <a:r>
              <a:rPr lang="ru-RU" sz="2800" dirty="0" smtClean="0"/>
              <a:t>Буду приносить я Вам</a:t>
            </a:r>
            <a:br>
              <a:rPr lang="ru-RU" sz="2800" dirty="0" smtClean="0"/>
            </a:br>
            <a:r>
              <a:rPr lang="ru-RU" sz="2800" dirty="0" smtClean="0"/>
              <a:t>Рекорды урожая</a:t>
            </a:r>
            <a:endParaRPr lang="ru-RU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38792"/>
            <a:ext cx="1373486" cy="142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029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Блюда из тыквы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795" y="2483426"/>
            <a:ext cx="1127507" cy="76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365" y="2492896"/>
            <a:ext cx="1299585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456" y="4371590"/>
            <a:ext cx="981408" cy="10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273" y="2483426"/>
            <a:ext cx="1106190" cy="72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563" y="4371590"/>
            <a:ext cx="975901" cy="85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365" y="4437112"/>
            <a:ext cx="950901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52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ПЕРВИЧНАЯ </a:t>
            </a:r>
            <a:r>
              <a:rPr lang="ru-RU" sz="3600" dirty="0"/>
              <a:t>ОБРАБОТКА КРУП</a:t>
            </a:r>
            <a:r>
              <a:rPr lang="ru-RU" sz="3600" dirty="0" smtClean="0"/>
              <a:t>.</a:t>
            </a:r>
            <a:br>
              <a:rPr lang="ru-RU" sz="3600" dirty="0" smtClean="0"/>
            </a:br>
            <a:r>
              <a:rPr lang="ru-RU" sz="3600" dirty="0" smtClean="0"/>
              <a:t>ПРИГОТОВЛЕНИЕ ПШЕННОЙ КАШИ С ТЫКВОЙ</a:t>
            </a:r>
            <a:br>
              <a:rPr lang="ru-RU" sz="3600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dirty="0"/>
              <a:t>                                                   </a:t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170" y="3140968"/>
            <a:ext cx="1536753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753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Продукты для приготовления пшенной каши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2400" dirty="0" smtClean="0"/>
              <a:t>пшено- 50г</a:t>
            </a:r>
          </a:p>
          <a:p>
            <a:r>
              <a:rPr lang="ru-RU" sz="2400" dirty="0" smtClean="0"/>
              <a:t> тыква-100г</a:t>
            </a:r>
          </a:p>
          <a:p>
            <a:r>
              <a:rPr lang="ru-RU" sz="2400" dirty="0" smtClean="0"/>
              <a:t> молоко-150г</a:t>
            </a:r>
          </a:p>
          <a:p>
            <a:r>
              <a:rPr lang="ru-RU" sz="2400" dirty="0"/>
              <a:t>с</a:t>
            </a:r>
            <a:r>
              <a:rPr lang="ru-RU" sz="2400" dirty="0" smtClean="0"/>
              <a:t>ливочное масло-10г</a:t>
            </a:r>
          </a:p>
          <a:p>
            <a:r>
              <a:rPr lang="ru-RU" sz="2400" dirty="0" smtClean="0"/>
              <a:t>Соль-5г</a:t>
            </a:r>
          </a:p>
          <a:p>
            <a:r>
              <a:rPr lang="ru-RU" sz="2400" dirty="0" smtClean="0"/>
              <a:t>сахар10г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035581"/>
            <a:ext cx="1299876" cy="1192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830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509120"/>
            <a:ext cx="8229600" cy="2074242"/>
          </a:xfrm>
        </p:spPr>
        <p:txBody>
          <a:bodyPr>
            <a:normAutofit/>
          </a:bodyPr>
          <a:lstStyle/>
          <a:p>
            <a:endParaRPr lang="ru-RU" sz="1600" dirty="0"/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6508092"/>
              </p:ext>
            </p:extLst>
          </p:nvPr>
        </p:nvGraphicFramePr>
        <p:xfrm>
          <a:off x="683569" y="260648"/>
          <a:ext cx="7632847" cy="576063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403560"/>
                <a:gridCol w="6229287"/>
              </a:tblGrid>
              <a:tr h="19952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№ этапа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Этап первичной обработки тыквы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13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solidFill>
                            <a:schemeClr val="tx1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3200" b="0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3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3200" dirty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Моем грязные овощи,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13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solidFill>
                            <a:schemeClr val="tx1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3200" b="0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3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3200" dirty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Очищаем от кожуры,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13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solidFill>
                            <a:schemeClr val="tx1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3200" b="0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3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моем очищенные  овощи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13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solidFill>
                            <a:schemeClr val="tx1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3200" b="0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3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нарезаем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096" y="1268760"/>
            <a:ext cx="1188856" cy="866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202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5471377"/>
              </p:ext>
            </p:extLst>
          </p:nvPr>
        </p:nvGraphicFramePr>
        <p:xfrm>
          <a:off x="827584" y="908720"/>
          <a:ext cx="7691506" cy="50001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39574"/>
                <a:gridCol w="6051932"/>
              </a:tblGrid>
              <a:tr h="13681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№ этапа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Этап первичной обработки </a:t>
                      </a:r>
                      <a:r>
                        <a:rPr lang="ru-RU" sz="28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круп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8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800" b="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ПЕРЕБИРАЕМ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30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8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800" b="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ПРОМЫВАЕМ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3085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8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3</a:t>
                      </a:r>
                      <a:endParaRPr lang="ru-RU" sz="2800" b="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ЗАМАЧИВАЕМ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76425" y="34951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97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Физкультминутка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На раз подняться, потянуться.</a:t>
            </a:r>
          </a:p>
          <a:p>
            <a:pPr marL="0" indent="0">
              <a:buNone/>
            </a:pPr>
            <a:r>
              <a:rPr lang="ru-RU" dirty="0"/>
              <a:t>Два – согнуться, разогнуться.</a:t>
            </a:r>
          </a:p>
          <a:p>
            <a:pPr marL="0" indent="0">
              <a:buNone/>
            </a:pPr>
            <a:r>
              <a:rPr lang="ru-RU" dirty="0"/>
              <a:t>Три – в ладоши три хлопка</a:t>
            </a:r>
          </a:p>
          <a:p>
            <a:pPr marL="0" indent="0">
              <a:buNone/>
            </a:pPr>
            <a:r>
              <a:rPr lang="ru-RU" dirty="0"/>
              <a:t>головою три кивка.</a:t>
            </a:r>
          </a:p>
          <a:p>
            <a:pPr marL="0" indent="0">
              <a:buNone/>
            </a:pPr>
            <a:r>
              <a:rPr lang="ru-RU" dirty="0"/>
              <a:t>На четыре – руки шире.</a:t>
            </a:r>
          </a:p>
          <a:p>
            <a:pPr marL="0" indent="0">
              <a:buNone/>
            </a:pPr>
            <a:r>
              <a:rPr lang="ru-RU" dirty="0"/>
              <a:t>Пять – руками помахать,</a:t>
            </a:r>
          </a:p>
          <a:p>
            <a:pPr marL="0" indent="0">
              <a:buNone/>
            </a:pPr>
            <a:r>
              <a:rPr lang="ru-RU" dirty="0"/>
              <a:t>Шесть – за парту тихо сесть.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12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5465834"/>
              </p:ext>
            </p:extLst>
          </p:nvPr>
        </p:nvGraphicFramePr>
        <p:xfrm>
          <a:off x="467544" y="332654"/>
          <a:ext cx="8280919" cy="619268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761316"/>
                <a:gridCol w="6519603"/>
              </a:tblGrid>
              <a:tr h="8693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№ этапа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Этап тепловой обработки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93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Наливаем  в кастрюлю воду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93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 Ставим кастрюлю на плиту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460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Всыпаем пшено, </a:t>
                      </a:r>
                      <a:r>
                        <a:rPr lang="ru-RU" sz="2000" dirty="0" smtClean="0">
                          <a:effectLst/>
                        </a:rPr>
                        <a:t>тыкву, уменьшаем </a:t>
                      </a:r>
                      <a:r>
                        <a:rPr lang="ru-RU" sz="2000" dirty="0">
                          <a:effectLst/>
                        </a:rPr>
                        <a:t>огонь до среднего и варим, 30 мин.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93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Добавляем горячее молоко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93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Солим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76425" y="29035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7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998</TotalTime>
  <Words>306</Words>
  <Application>Microsoft Office PowerPoint</Application>
  <PresentationFormat>Экран (4:3)</PresentationFormat>
  <Paragraphs>81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Сидит мышка- в золотой кубышке                          </vt:lpstr>
      <vt:lpstr>Я - хозяйка огорода: Круглая, большая. Буду приносить я Вам Рекорды урожая</vt:lpstr>
      <vt:lpstr>Блюда из тыквы</vt:lpstr>
      <vt:lpstr>   ПЕРВИЧНАЯ ОБРАБОТКА КРУП. ПРИГОТОВЛЕНИЕ ПШЕННОЙ КАШИ С ТЫКВОЙ                                                       </vt:lpstr>
      <vt:lpstr>Продукты для приготовления пшенной каши</vt:lpstr>
      <vt:lpstr>Презентация PowerPoint</vt:lpstr>
      <vt:lpstr>Презентация PowerPoint</vt:lpstr>
      <vt:lpstr>Физкультминутка</vt:lpstr>
      <vt:lpstr>Презентация PowerPoint</vt:lpstr>
      <vt:lpstr>Санитарно-гигиенические требования</vt:lpstr>
      <vt:lpstr>Техника безопасности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Admin</dc:creator>
  <cp:lastModifiedBy>Admin</cp:lastModifiedBy>
  <cp:revision>35</cp:revision>
  <dcterms:created xsi:type="dcterms:W3CDTF">2013-11-12T13:48:36Z</dcterms:created>
  <dcterms:modified xsi:type="dcterms:W3CDTF">2013-12-08T16:16:58Z</dcterms:modified>
</cp:coreProperties>
</file>