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BFFB8F-AFD7-4782-8466-11E48433E3F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85652F-80B6-4B9F-AC09-2D2EF9B19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FFB8F-AFD7-4782-8466-11E48433E3F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5652F-80B6-4B9F-AC09-2D2EF9B19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FFB8F-AFD7-4782-8466-11E48433E3F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5652F-80B6-4B9F-AC09-2D2EF9B19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FFB8F-AFD7-4782-8466-11E48433E3F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5652F-80B6-4B9F-AC09-2D2EF9B19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FFB8F-AFD7-4782-8466-11E48433E3F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5652F-80B6-4B9F-AC09-2D2EF9B19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FFB8F-AFD7-4782-8466-11E48433E3F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5652F-80B6-4B9F-AC09-2D2EF9B19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FFB8F-AFD7-4782-8466-11E48433E3F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5652F-80B6-4B9F-AC09-2D2EF9B19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FFB8F-AFD7-4782-8466-11E48433E3F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5652F-80B6-4B9F-AC09-2D2EF9B19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FFB8F-AFD7-4782-8466-11E48433E3F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5652F-80B6-4B9F-AC09-2D2EF9B19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BFFB8F-AFD7-4782-8466-11E48433E3F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5652F-80B6-4B9F-AC09-2D2EF9B19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BFFB8F-AFD7-4782-8466-11E48433E3F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85652F-80B6-4B9F-AC09-2D2EF9B19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BFFB8F-AFD7-4782-8466-11E48433E3F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F85652F-80B6-4B9F-AC09-2D2EF9B19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e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3143240" y="1214424"/>
            <a:ext cx="4791078" cy="3300413"/>
            <a:chOff x="1980" y="852"/>
            <a:chExt cx="3018" cy="2079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80" y="1035"/>
              <a:ext cx="2507" cy="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" y="1035"/>
              <a:ext cx="2507" cy="188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31" name="Group 407"/>
            <p:cNvGrpSpPr>
              <a:grpSpLocks/>
            </p:cNvGrpSpPr>
            <p:nvPr/>
          </p:nvGrpSpPr>
          <p:grpSpPr bwMode="auto">
            <a:xfrm>
              <a:off x="1980" y="852"/>
              <a:ext cx="2835" cy="450"/>
              <a:chOff x="1980" y="852"/>
              <a:chExt cx="2835" cy="450"/>
            </a:xfrm>
          </p:grpSpPr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1982" y="1035"/>
                <a:ext cx="2509" cy="209"/>
                <a:chOff x="1982" y="1035"/>
                <a:chExt cx="2509" cy="209"/>
              </a:xfrm>
            </p:grpSpPr>
            <p:sp>
              <p:nvSpPr>
                <p:cNvPr id="1030" name="Rectangle 6"/>
                <p:cNvSpPr>
                  <a:spLocks noChangeArrowheads="1"/>
                </p:cNvSpPr>
                <p:nvPr/>
              </p:nvSpPr>
              <p:spPr bwMode="auto">
                <a:xfrm>
                  <a:off x="1982" y="1035"/>
                  <a:ext cx="2509" cy="209"/>
                </a:xfrm>
                <a:prstGeom prst="rect">
                  <a:avLst/>
                </a:prstGeom>
                <a:solidFill>
                  <a:srgbClr val="C7C7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1" name="Freeform 7"/>
                <p:cNvSpPr>
                  <a:spLocks/>
                </p:cNvSpPr>
                <p:nvPr/>
              </p:nvSpPr>
              <p:spPr bwMode="auto">
                <a:xfrm>
                  <a:off x="1982" y="1035"/>
                  <a:ext cx="2508" cy="207"/>
                </a:xfrm>
                <a:custGeom>
                  <a:avLst/>
                  <a:gdLst/>
                  <a:ahLst/>
                  <a:cxnLst>
                    <a:cxn ang="0">
                      <a:pos x="0" y="196"/>
                    </a:cxn>
                    <a:cxn ang="0">
                      <a:pos x="1" y="0"/>
                    </a:cxn>
                    <a:cxn ang="0">
                      <a:pos x="2508" y="0"/>
                    </a:cxn>
                    <a:cxn ang="0">
                      <a:pos x="2508" y="202"/>
                    </a:cxn>
                    <a:cxn ang="0">
                      <a:pos x="2098" y="207"/>
                    </a:cxn>
                    <a:cxn ang="0">
                      <a:pos x="1883" y="194"/>
                    </a:cxn>
                    <a:cxn ang="0">
                      <a:pos x="1646" y="202"/>
                    </a:cxn>
                    <a:cxn ang="0">
                      <a:pos x="1487" y="198"/>
                    </a:cxn>
                    <a:cxn ang="0">
                      <a:pos x="1294" y="200"/>
                    </a:cxn>
                    <a:cxn ang="0">
                      <a:pos x="1067" y="197"/>
                    </a:cxn>
                    <a:cxn ang="0">
                      <a:pos x="996" y="192"/>
                    </a:cxn>
                    <a:cxn ang="0">
                      <a:pos x="875" y="197"/>
                    </a:cxn>
                    <a:cxn ang="0">
                      <a:pos x="795" y="196"/>
                    </a:cxn>
                    <a:cxn ang="0">
                      <a:pos x="529" y="202"/>
                    </a:cxn>
                    <a:cxn ang="0">
                      <a:pos x="287" y="198"/>
                    </a:cxn>
                    <a:cxn ang="0">
                      <a:pos x="0" y="196"/>
                    </a:cxn>
                  </a:cxnLst>
                  <a:rect l="0" t="0" r="r" b="b"/>
                  <a:pathLst>
                    <a:path w="2508" h="207">
                      <a:moveTo>
                        <a:pt x="0" y="196"/>
                      </a:moveTo>
                      <a:lnTo>
                        <a:pt x="1" y="0"/>
                      </a:lnTo>
                      <a:lnTo>
                        <a:pt x="2508" y="0"/>
                      </a:lnTo>
                      <a:lnTo>
                        <a:pt x="2508" y="202"/>
                      </a:lnTo>
                      <a:lnTo>
                        <a:pt x="2098" y="207"/>
                      </a:lnTo>
                      <a:lnTo>
                        <a:pt x="1883" y="194"/>
                      </a:lnTo>
                      <a:lnTo>
                        <a:pt x="1646" y="202"/>
                      </a:lnTo>
                      <a:lnTo>
                        <a:pt x="1487" y="198"/>
                      </a:lnTo>
                      <a:lnTo>
                        <a:pt x="1294" y="200"/>
                      </a:lnTo>
                      <a:lnTo>
                        <a:pt x="1067" y="197"/>
                      </a:lnTo>
                      <a:lnTo>
                        <a:pt x="996" y="192"/>
                      </a:lnTo>
                      <a:lnTo>
                        <a:pt x="875" y="197"/>
                      </a:lnTo>
                      <a:lnTo>
                        <a:pt x="795" y="196"/>
                      </a:lnTo>
                      <a:lnTo>
                        <a:pt x="529" y="202"/>
                      </a:lnTo>
                      <a:lnTo>
                        <a:pt x="287" y="198"/>
                      </a:lnTo>
                      <a:lnTo>
                        <a:pt x="0" y="1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2" name="Rectangle 8"/>
                <p:cNvSpPr>
                  <a:spLocks noChangeArrowheads="1"/>
                </p:cNvSpPr>
                <p:nvPr/>
              </p:nvSpPr>
              <p:spPr bwMode="auto">
                <a:xfrm>
                  <a:off x="1982" y="1035"/>
                  <a:ext cx="2509" cy="209"/>
                </a:xfrm>
                <a:prstGeom prst="rect">
                  <a:avLst/>
                </a:prstGeom>
                <a:solidFill>
                  <a:srgbClr val="C7C7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0" y="1077"/>
                <a:ext cx="113" cy="111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84" name="Group 60"/>
              <p:cNvGrpSpPr>
                <a:grpSpLocks/>
              </p:cNvGrpSpPr>
              <p:nvPr/>
            </p:nvGrpSpPr>
            <p:grpSpPr bwMode="auto">
              <a:xfrm>
                <a:off x="2003" y="1035"/>
                <a:ext cx="310" cy="202"/>
                <a:chOff x="2003" y="1035"/>
                <a:chExt cx="310" cy="202"/>
              </a:xfrm>
            </p:grpSpPr>
            <p:sp>
              <p:nvSpPr>
                <p:cNvPr id="1035" name="Rectangle 11"/>
                <p:cNvSpPr>
                  <a:spLocks noChangeArrowheads="1"/>
                </p:cNvSpPr>
                <p:nvPr/>
              </p:nvSpPr>
              <p:spPr bwMode="auto">
                <a:xfrm>
                  <a:off x="2003" y="1035"/>
                  <a:ext cx="310" cy="8"/>
                </a:xfrm>
                <a:prstGeom prst="rect">
                  <a:avLst/>
                </a:prstGeom>
                <a:solidFill>
                  <a:srgbClr val="979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6" name="Rectangle 12"/>
                <p:cNvSpPr>
                  <a:spLocks noChangeArrowheads="1"/>
                </p:cNvSpPr>
                <p:nvPr/>
              </p:nvSpPr>
              <p:spPr bwMode="auto">
                <a:xfrm>
                  <a:off x="2003" y="1043"/>
                  <a:ext cx="310" cy="5"/>
                </a:xfrm>
                <a:prstGeom prst="rect">
                  <a:avLst/>
                </a:prstGeom>
                <a:solidFill>
                  <a:srgbClr val="9999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7" name="Rectangle 13"/>
                <p:cNvSpPr>
                  <a:spLocks noChangeArrowheads="1"/>
                </p:cNvSpPr>
                <p:nvPr/>
              </p:nvSpPr>
              <p:spPr bwMode="auto">
                <a:xfrm>
                  <a:off x="2003" y="1048"/>
                  <a:ext cx="310" cy="7"/>
                </a:xfrm>
                <a:prstGeom prst="rect">
                  <a:avLst/>
                </a:prstGeom>
                <a:solidFill>
                  <a:srgbClr val="9B9B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8" name="Rectangle 14"/>
                <p:cNvSpPr>
                  <a:spLocks noChangeArrowheads="1"/>
                </p:cNvSpPr>
                <p:nvPr/>
              </p:nvSpPr>
              <p:spPr bwMode="auto">
                <a:xfrm>
                  <a:off x="2003" y="1055"/>
                  <a:ext cx="310" cy="3"/>
                </a:xfrm>
                <a:prstGeom prst="rect">
                  <a:avLst/>
                </a:prstGeom>
                <a:solidFill>
                  <a:srgbClr val="9D9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9" name="Rectangle 15"/>
                <p:cNvSpPr>
                  <a:spLocks noChangeArrowheads="1"/>
                </p:cNvSpPr>
                <p:nvPr/>
              </p:nvSpPr>
              <p:spPr bwMode="auto">
                <a:xfrm>
                  <a:off x="2003" y="1058"/>
                  <a:ext cx="310" cy="4"/>
                </a:xfrm>
                <a:prstGeom prst="rect">
                  <a:avLst/>
                </a:prstGeom>
                <a:solidFill>
                  <a:srgbClr val="9F9F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0" name="Rectangle 16"/>
                <p:cNvSpPr>
                  <a:spLocks noChangeArrowheads="1"/>
                </p:cNvSpPr>
                <p:nvPr/>
              </p:nvSpPr>
              <p:spPr bwMode="auto">
                <a:xfrm>
                  <a:off x="2003" y="1062"/>
                  <a:ext cx="310" cy="3"/>
                </a:xfrm>
                <a:prstGeom prst="rect">
                  <a:avLst/>
                </a:prstGeom>
                <a:solidFill>
                  <a:srgbClr val="A1A1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1" name="Rectangle 17"/>
                <p:cNvSpPr>
                  <a:spLocks noChangeArrowheads="1"/>
                </p:cNvSpPr>
                <p:nvPr/>
              </p:nvSpPr>
              <p:spPr bwMode="auto">
                <a:xfrm>
                  <a:off x="2003" y="1065"/>
                  <a:ext cx="310" cy="3"/>
                </a:xfrm>
                <a:prstGeom prst="rect">
                  <a:avLst/>
                </a:prstGeom>
                <a:solidFill>
                  <a:srgbClr val="A3A3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2" name="Rectangle 18"/>
                <p:cNvSpPr>
                  <a:spLocks noChangeArrowheads="1"/>
                </p:cNvSpPr>
                <p:nvPr/>
              </p:nvSpPr>
              <p:spPr bwMode="auto">
                <a:xfrm>
                  <a:off x="2003" y="1068"/>
                  <a:ext cx="310" cy="3"/>
                </a:xfrm>
                <a:prstGeom prst="rect">
                  <a:avLst/>
                </a:prstGeom>
                <a:solidFill>
                  <a:srgbClr val="A5A5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3" name="Rectangle 19"/>
                <p:cNvSpPr>
                  <a:spLocks noChangeArrowheads="1"/>
                </p:cNvSpPr>
                <p:nvPr/>
              </p:nvSpPr>
              <p:spPr bwMode="auto">
                <a:xfrm>
                  <a:off x="2003" y="1071"/>
                  <a:ext cx="310" cy="2"/>
                </a:xfrm>
                <a:prstGeom prst="rect">
                  <a:avLst/>
                </a:prstGeom>
                <a:solidFill>
                  <a:srgbClr val="A7A7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4" name="Rectangle 20"/>
                <p:cNvSpPr>
                  <a:spLocks noChangeArrowheads="1"/>
                </p:cNvSpPr>
                <p:nvPr/>
              </p:nvSpPr>
              <p:spPr bwMode="auto">
                <a:xfrm>
                  <a:off x="2003" y="1073"/>
                  <a:ext cx="310" cy="3"/>
                </a:xfrm>
                <a:prstGeom prst="rect">
                  <a:avLst/>
                </a:prstGeom>
                <a:solidFill>
                  <a:srgbClr val="A9A9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5" name="Rectangle 21"/>
                <p:cNvSpPr>
                  <a:spLocks noChangeArrowheads="1"/>
                </p:cNvSpPr>
                <p:nvPr/>
              </p:nvSpPr>
              <p:spPr bwMode="auto">
                <a:xfrm>
                  <a:off x="2003" y="1076"/>
                  <a:ext cx="310" cy="3"/>
                </a:xfrm>
                <a:prstGeom prst="rect">
                  <a:avLst/>
                </a:prstGeom>
                <a:solidFill>
                  <a:srgbClr val="ABAB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6" name="Rectangle 22"/>
                <p:cNvSpPr>
                  <a:spLocks noChangeArrowheads="1"/>
                </p:cNvSpPr>
                <p:nvPr/>
              </p:nvSpPr>
              <p:spPr bwMode="auto">
                <a:xfrm>
                  <a:off x="2003" y="1079"/>
                  <a:ext cx="310" cy="3"/>
                </a:xfrm>
                <a:prstGeom prst="rect">
                  <a:avLst/>
                </a:prstGeom>
                <a:solidFill>
                  <a:srgbClr val="ADAD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7" name="Rectangle 23"/>
                <p:cNvSpPr>
                  <a:spLocks noChangeArrowheads="1"/>
                </p:cNvSpPr>
                <p:nvPr/>
              </p:nvSpPr>
              <p:spPr bwMode="auto">
                <a:xfrm>
                  <a:off x="2003" y="1082"/>
                  <a:ext cx="310" cy="2"/>
                </a:xfrm>
                <a:prstGeom prst="rect">
                  <a:avLst/>
                </a:prstGeom>
                <a:solidFill>
                  <a:srgbClr val="AFAF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8" name="Rectangle 24"/>
                <p:cNvSpPr>
                  <a:spLocks noChangeArrowheads="1"/>
                </p:cNvSpPr>
                <p:nvPr/>
              </p:nvSpPr>
              <p:spPr bwMode="auto">
                <a:xfrm>
                  <a:off x="2003" y="1084"/>
                  <a:ext cx="310" cy="3"/>
                </a:xfrm>
                <a:prstGeom prst="rect">
                  <a:avLst/>
                </a:prstGeom>
                <a:solidFill>
                  <a:srgbClr val="B1B1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9" name="Rectangle 25"/>
                <p:cNvSpPr>
                  <a:spLocks noChangeArrowheads="1"/>
                </p:cNvSpPr>
                <p:nvPr/>
              </p:nvSpPr>
              <p:spPr bwMode="auto">
                <a:xfrm>
                  <a:off x="2003" y="1087"/>
                  <a:ext cx="310" cy="2"/>
                </a:xfrm>
                <a:prstGeom prst="rect">
                  <a:avLst/>
                </a:prstGeom>
                <a:solidFill>
                  <a:srgbClr val="B3B3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0" name="Rectangle 26"/>
                <p:cNvSpPr>
                  <a:spLocks noChangeArrowheads="1"/>
                </p:cNvSpPr>
                <p:nvPr/>
              </p:nvSpPr>
              <p:spPr bwMode="auto">
                <a:xfrm>
                  <a:off x="2003" y="1089"/>
                  <a:ext cx="310" cy="3"/>
                </a:xfrm>
                <a:prstGeom prst="rect">
                  <a:avLst/>
                </a:prstGeom>
                <a:solidFill>
                  <a:srgbClr val="B5B5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1" name="Rectangle 27"/>
                <p:cNvSpPr>
                  <a:spLocks noChangeArrowheads="1"/>
                </p:cNvSpPr>
                <p:nvPr/>
              </p:nvSpPr>
              <p:spPr bwMode="auto">
                <a:xfrm>
                  <a:off x="2003" y="1092"/>
                  <a:ext cx="310" cy="2"/>
                </a:xfrm>
                <a:prstGeom prst="rect">
                  <a:avLst/>
                </a:prstGeom>
                <a:solidFill>
                  <a:srgbClr val="B7B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2" name="Rectangle 28"/>
                <p:cNvSpPr>
                  <a:spLocks noChangeArrowheads="1"/>
                </p:cNvSpPr>
                <p:nvPr/>
              </p:nvSpPr>
              <p:spPr bwMode="auto">
                <a:xfrm>
                  <a:off x="2003" y="1094"/>
                  <a:ext cx="310" cy="4"/>
                </a:xfrm>
                <a:prstGeom prst="rect">
                  <a:avLst/>
                </a:prstGeom>
                <a:solidFill>
                  <a:srgbClr val="B9B9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3" name="Rectangle 29"/>
                <p:cNvSpPr>
                  <a:spLocks noChangeArrowheads="1"/>
                </p:cNvSpPr>
                <p:nvPr/>
              </p:nvSpPr>
              <p:spPr bwMode="auto">
                <a:xfrm>
                  <a:off x="2003" y="1098"/>
                  <a:ext cx="310" cy="3"/>
                </a:xfrm>
                <a:prstGeom prst="rect">
                  <a:avLst/>
                </a:prstGeom>
                <a:solidFill>
                  <a:srgbClr val="BBBB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4" name="Rectangle 30"/>
                <p:cNvSpPr>
                  <a:spLocks noChangeArrowheads="1"/>
                </p:cNvSpPr>
                <p:nvPr/>
              </p:nvSpPr>
              <p:spPr bwMode="auto">
                <a:xfrm>
                  <a:off x="2003" y="1101"/>
                  <a:ext cx="310" cy="3"/>
                </a:xfrm>
                <a:prstGeom prst="rect">
                  <a:avLst/>
                </a:prstGeom>
                <a:solidFill>
                  <a:srgbClr val="BDBD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5" name="Rectangle 31"/>
                <p:cNvSpPr>
                  <a:spLocks noChangeArrowheads="1"/>
                </p:cNvSpPr>
                <p:nvPr/>
              </p:nvSpPr>
              <p:spPr bwMode="auto">
                <a:xfrm>
                  <a:off x="2003" y="1104"/>
                  <a:ext cx="310" cy="4"/>
                </a:xfrm>
                <a:prstGeom prst="rect">
                  <a:avLst/>
                </a:prstGeom>
                <a:solidFill>
                  <a:srgbClr val="BFBFD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6" name="Rectangle 32"/>
                <p:cNvSpPr>
                  <a:spLocks noChangeArrowheads="1"/>
                </p:cNvSpPr>
                <p:nvPr/>
              </p:nvSpPr>
              <p:spPr bwMode="auto">
                <a:xfrm>
                  <a:off x="2003" y="1108"/>
                  <a:ext cx="310" cy="6"/>
                </a:xfrm>
                <a:prstGeom prst="rect">
                  <a:avLst/>
                </a:prstGeom>
                <a:solidFill>
                  <a:srgbClr val="C1C1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7" name="Rectangle 33"/>
                <p:cNvSpPr>
                  <a:spLocks noChangeArrowheads="1"/>
                </p:cNvSpPr>
                <p:nvPr/>
              </p:nvSpPr>
              <p:spPr bwMode="auto">
                <a:xfrm>
                  <a:off x="2003" y="1114"/>
                  <a:ext cx="310" cy="6"/>
                </a:xfrm>
                <a:prstGeom prst="rect">
                  <a:avLst/>
                </a:prstGeom>
                <a:solidFill>
                  <a:srgbClr val="C3C3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8" name="Rectangle 34"/>
                <p:cNvSpPr>
                  <a:spLocks noChangeArrowheads="1"/>
                </p:cNvSpPr>
                <p:nvPr/>
              </p:nvSpPr>
              <p:spPr bwMode="auto">
                <a:xfrm>
                  <a:off x="2003" y="1120"/>
                  <a:ext cx="310" cy="10"/>
                </a:xfrm>
                <a:prstGeom prst="rect">
                  <a:avLst/>
                </a:prstGeom>
                <a:solidFill>
                  <a:srgbClr val="C5C5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9" name="Rectangle 35"/>
                <p:cNvSpPr>
                  <a:spLocks noChangeArrowheads="1"/>
                </p:cNvSpPr>
                <p:nvPr/>
              </p:nvSpPr>
              <p:spPr bwMode="auto">
                <a:xfrm>
                  <a:off x="2003" y="1130"/>
                  <a:ext cx="310" cy="15"/>
                </a:xfrm>
                <a:prstGeom prst="rect">
                  <a:avLst/>
                </a:prstGeom>
                <a:solidFill>
                  <a:srgbClr val="C7C7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0" name="Rectangle 36"/>
                <p:cNvSpPr>
                  <a:spLocks noChangeArrowheads="1"/>
                </p:cNvSpPr>
                <p:nvPr/>
              </p:nvSpPr>
              <p:spPr bwMode="auto">
                <a:xfrm>
                  <a:off x="2003" y="1145"/>
                  <a:ext cx="310" cy="7"/>
                </a:xfrm>
                <a:prstGeom prst="rect">
                  <a:avLst/>
                </a:prstGeom>
                <a:solidFill>
                  <a:srgbClr val="C5C5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1" name="Rectangle 37"/>
                <p:cNvSpPr>
                  <a:spLocks noChangeArrowheads="1"/>
                </p:cNvSpPr>
                <p:nvPr/>
              </p:nvSpPr>
              <p:spPr bwMode="auto">
                <a:xfrm>
                  <a:off x="2003" y="1152"/>
                  <a:ext cx="310" cy="6"/>
                </a:xfrm>
                <a:prstGeom prst="rect">
                  <a:avLst/>
                </a:prstGeom>
                <a:solidFill>
                  <a:srgbClr val="C3C3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2" name="Rectangle 38"/>
                <p:cNvSpPr>
                  <a:spLocks noChangeArrowheads="1"/>
                </p:cNvSpPr>
                <p:nvPr/>
              </p:nvSpPr>
              <p:spPr bwMode="auto">
                <a:xfrm>
                  <a:off x="2003" y="1158"/>
                  <a:ext cx="310" cy="6"/>
                </a:xfrm>
                <a:prstGeom prst="rect">
                  <a:avLst/>
                </a:prstGeom>
                <a:solidFill>
                  <a:srgbClr val="C1C1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3" name="Rectangle 39"/>
                <p:cNvSpPr>
                  <a:spLocks noChangeArrowheads="1"/>
                </p:cNvSpPr>
                <p:nvPr/>
              </p:nvSpPr>
              <p:spPr bwMode="auto">
                <a:xfrm>
                  <a:off x="2003" y="1164"/>
                  <a:ext cx="310" cy="2"/>
                </a:xfrm>
                <a:prstGeom prst="rect">
                  <a:avLst/>
                </a:prstGeom>
                <a:solidFill>
                  <a:srgbClr val="BFBFD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4" name="Rectangle 40"/>
                <p:cNvSpPr>
                  <a:spLocks noChangeArrowheads="1"/>
                </p:cNvSpPr>
                <p:nvPr/>
              </p:nvSpPr>
              <p:spPr bwMode="auto">
                <a:xfrm>
                  <a:off x="2003" y="1166"/>
                  <a:ext cx="310" cy="4"/>
                </a:xfrm>
                <a:prstGeom prst="rect">
                  <a:avLst/>
                </a:prstGeom>
                <a:solidFill>
                  <a:srgbClr val="BDBD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5" name="Rectangle 41"/>
                <p:cNvSpPr>
                  <a:spLocks noChangeArrowheads="1"/>
                </p:cNvSpPr>
                <p:nvPr/>
              </p:nvSpPr>
              <p:spPr bwMode="auto">
                <a:xfrm>
                  <a:off x="2003" y="1170"/>
                  <a:ext cx="310" cy="3"/>
                </a:xfrm>
                <a:prstGeom prst="rect">
                  <a:avLst/>
                </a:prstGeom>
                <a:solidFill>
                  <a:srgbClr val="BBBB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6" name="Rectangle 42"/>
                <p:cNvSpPr>
                  <a:spLocks noChangeArrowheads="1"/>
                </p:cNvSpPr>
                <p:nvPr/>
              </p:nvSpPr>
              <p:spPr bwMode="auto">
                <a:xfrm>
                  <a:off x="2003" y="1173"/>
                  <a:ext cx="310" cy="3"/>
                </a:xfrm>
                <a:prstGeom prst="rect">
                  <a:avLst/>
                </a:prstGeom>
                <a:solidFill>
                  <a:srgbClr val="B9B9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7" name="Rectangle 43"/>
                <p:cNvSpPr>
                  <a:spLocks noChangeArrowheads="1"/>
                </p:cNvSpPr>
                <p:nvPr/>
              </p:nvSpPr>
              <p:spPr bwMode="auto">
                <a:xfrm>
                  <a:off x="2003" y="1176"/>
                  <a:ext cx="310" cy="3"/>
                </a:xfrm>
                <a:prstGeom prst="rect">
                  <a:avLst/>
                </a:prstGeom>
                <a:solidFill>
                  <a:srgbClr val="B7B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8" name="Rectangle 44"/>
                <p:cNvSpPr>
                  <a:spLocks noChangeArrowheads="1"/>
                </p:cNvSpPr>
                <p:nvPr/>
              </p:nvSpPr>
              <p:spPr bwMode="auto">
                <a:xfrm>
                  <a:off x="2003" y="1179"/>
                  <a:ext cx="310" cy="2"/>
                </a:xfrm>
                <a:prstGeom prst="rect">
                  <a:avLst/>
                </a:prstGeom>
                <a:solidFill>
                  <a:srgbClr val="B5B5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9" name="Rectangle 45"/>
                <p:cNvSpPr>
                  <a:spLocks noChangeArrowheads="1"/>
                </p:cNvSpPr>
                <p:nvPr/>
              </p:nvSpPr>
              <p:spPr bwMode="auto">
                <a:xfrm>
                  <a:off x="2003" y="1181"/>
                  <a:ext cx="310" cy="3"/>
                </a:xfrm>
                <a:prstGeom prst="rect">
                  <a:avLst/>
                </a:prstGeom>
                <a:solidFill>
                  <a:srgbClr val="B3B3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0" name="Rectangle 46"/>
                <p:cNvSpPr>
                  <a:spLocks noChangeArrowheads="1"/>
                </p:cNvSpPr>
                <p:nvPr/>
              </p:nvSpPr>
              <p:spPr bwMode="auto">
                <a:xfrm>
                  <a:off x="2003" y="1184"/>
                  <a:ext cx="310" cy="2"/>
                </a:xfrm>
                <a:prstGeom prst="rect">
                  <a:avLst/>
                </a:prstGeom>
                <a:solidFill>
                  <a:srgbClr val="B1B1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1" name="Rectangle 47"/>
                <p:cNvSpPr>
                  <a:spLocks noChangeArrowheads="1"/>
                </p:cNvSpPr>
                <p:nvPr/>
              </p:nvSpPr>
              <p:spPr bwMode="auto">
                <a:xfrm>
                  <a:off x="2003" y="1186"/>
                  <a:ext cx="310" cy="2"/>
                </a:xfrm>
                <a:prstGeom prst="rect">
                  <a:avLst/>
                </a:prstGeom>
                <a:solidFill>
                  <a:srgbClr val="AFAF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2" name="Rectangle 48"/>
                <p:cNvSpPr>
                  <a:spLocks noChangeArrowheads="1"/>
                </p:cNvSpPr>
                <p:nvPr/>
              </p:nvSpPr>
              <p:spPr bwMode="auto">
                <a:xfrm>
                  <a:off x="2003" y="1188"/>
                  <a:ext cx="310" cy="3"/>
                </a:xfrm>
                <a:prstGeom prst="rect">
                  <a:avLst/>
                </a:prstGeom>
                <a:solidFill>
                  <a:srgbClr val="ADAD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3" name="Rectangle 49"/>
                <p:cNvSpPr>
                  <a:spLocks noChangeArrowheads="1"/>
                </p:cNvSpPr>
                <p:nvPr/>
              </p:nvSpPr>
              <p:spPr bwMode="auto">
                <a:xfrm>
                  <a:off x="2003" y="1191"/>
                  <a:ext cx="310" cy="4"/>
                </a:xfrm>
                <a:prstGeom prst="rect">
                  <a:avLst/>
                </a:prstGeom>
                <a:solidFill>
                  <a:srgbClr val="ABAB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4" name="Rectangle 50"/>
                <p:cNvSpPr>
                  <a:spLocks noChangeArrowheads="1"/>
                </p:cNvSpPr>
                <p:nvPr/>
              </p:nvSpPr>
              <p:spPr bwMode="auto">
                <a:xfrm>
                  <a:off x="2003" y="1195"/>
                  <a:ext cx="310" cy="1"/>
                </a:xfrm>
                <a:prstGeom prst="rect">
                  <a:avLst/>
                </a:prstGeom>
                <a:solidFill>
                  <a:srgbClr val="A9A9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5" name="Rectangle 51"/>
                <p:cNvSpPr>
                  <a:spLocks noChangeArrowheads="1"/>
                </p:cNvSpPr>
                <p:nvPr/>
              </p:nvSpPr>
              <p:spPr bwMode="auto">
                <a:xfrm>
                  <a:off x="2003" y="1196"/>
                  <a:ext cx="310" cy="4"/>
                </a:xfrm>
                <a:prstGeom prst="rect">
                  <a:avLst/>
                </a:prstGeom>
                <a:solidFill>
                  <a:srgbClr val="A7A7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6" name="Rectangle 52"/>
                <p:cNvSpPr>
                  <a:spLocks noChangeArrowheads="1"/>
                </p:cNvSpPr>
                <p:nvPr/>
              </p:nvSpPr>
              <p:spPr bwMode="auto">
                <a:xfrm>
                  <a:off x="2003" y="1200"/>
                  <a:ext cx="310" cy="2"/>
                </a:xfrm>
                <a:prstGeom prst="rect">
                  <a:avLst/>
                </a:prstGeom>
                <a:solidFill>
                  <a:srgbClr val="A5A5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003" y="1202"/>
                  <a:ext cx="310" cy="4"/>
                </a:xfrm>
                <a:prstGeom prst="rect">
                  <a:avLst/>
                </a:prstGeom>
                <a:solidFill>
                  <a:srgbClr val="A3A3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003" y="1206"/>
                  <a:ext cx="310" cy="3"/>
                </a:xfrm>
                <a:prstGeom prst="rect">
                  <a:avLst/>
                </a:prstGeom>
                <a:solidFill>
                  <a:srgbClr val="A1A1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9" name="Rectangle 55"/>
                <p:cNvSpPr>
                  <a:spLocks noChangeArrowheads="1"/>
                </p:cNvSpPr>
                <p:nvPr/>
              </p:nvSpPr>
              <p:spPr bwMode="auto">
                <a:xfrm>
                  <a:off x="2003" y="1209"/>
                  <a:ext cx="310" cy="2"/>
                </a:xfrm>
                <a:prstGeom prst="rect">
                  <a:avLst/>
                </a:prstGeom>
                <a:solidFill>
                  <a:srgbClr val="9F9F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80" name="Rectangle 56"/>
                <p:cNvSpPr>
                  <a:spLocks noChangeArrowheads="1"/>
                </p:cNvSpPr>
                <p:nvPr/>
              </p:nvSpPr>
              <p:spPr bwMode="auto">
                <a:xfrm>
                  <a:off x="2003" y="1211"/>
                  <a:ext cx="310" cy="6"/>
                </a:xfrm>
                <a:prstGeom prst="rect">
                  <a:avLst/>
                </a:prstGeom>
                <a:solidFill>
                  <a:srgbClr val="9D9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81" name="Rectangle 57"/>
                <p:cNvSpPr>
                  <a:spLocks noChangeArrowheads="1"/>
                </p:cNvSpPr>
                <p:nvPr/>
              </p:nvSpPr>
              <p:spPr bwMode="auto">
                <a:xfrm>
                  <a:off x="2003" y="1217"/>
                  <a:ext cx="310" cy="7"/>
                </a:xfrm>
                <a:prstGeom prst="rect">
                  <a:avLst/>
                </a:prstGeom>
                <a:solidFill>
                  <a:srgbClr val="9B9B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82" name="Rectangle 58"/>
                <p:cNvSpPr>
                  <a:spLocks noChangeArrowheads="1"/>
                </p:cNvSpPr>
                <p:nvPr/>
              </p:nvSpPr>
              <p:spPr bwMode="auto">
                <a:xfrm>
                  <a:off x="2003" y="1224"/>
                  <a:ext cx="310" cy="6"/>
                </a:xfrm>
                <a:prstGeom prst="rect">
                  <a:avLst/>
                </a:prstGeom>
                <a:solidFill>
                  <a:srgbClr val="9999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83" name="Rectangle 59"/>
                <p:cNvSpPr>
                  <a:spLocks noChangeArrowheads="1"/>
                </p:cNvSpPr>
                <p:nvPr/>
              </p:nvSpPr>
              <p:spPr bwMode="auto">
                <a:xfrm>
                  <a:off x="2003" y="1230"/>
                  <a:ext cx="310" cy="7"/>
                </a:xfrm>
                <a:prstGeom prst="rect">
                  <a:avLst/>
                </a:prstGeom>
                <a:solidFill>
                  <a:srgbClr val="979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pic>
            <p:nvPicPr>
              <p:cNvPr id="1085" name="Picture 6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6" y="1151"/>
                <a:ext cx="110" cy="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6" name="Picture 6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8" y="1035"/>
                <a:ext cx="70" cy="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7" name="Picture 6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95" y="852"/>
                <a:ext cx="1949" cy="27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114" name="Group 90"/>
              <p:cNvGrpSpPr>
                <a:grpSpLocks/>
              </p:cNvGrpSpPr>
              <p:nvPr/>
            </p:nvGrpSpPr>
            <p:grpSpPr bwMode="auto">
              <a:xfrm>
                <a:off x="2609" y="1050"/>
                <a:ext cx="182" cy="49"/>
                <a:chOff x="2609" y="1050"/>
                <a:chExt cx="182" cy="49"/>
              </a:xfrm>
            </p:grpSpPr>
            <p:sp>
              <p:nvSpPr>
                <p:cNvPr id="1088" name="Rectangle 64"/>
                <p:cNvSpPr>
                  <a:spLocks noChangeArrowheads="1"/>
                </p:cNvSpPr>
                <p:nvPr/>
              </p:nvSpPr>
              <p:spPr bwMode="auto">
                <a:xfrm>
                  <a:off x="2609" y="1050"/>
                  <a:ext cx="19" cy="49"/>
                </a:xfrm>
                <a:prstGeom prst="rect">
                  <a:avLst/>
                </a:prstGeom>
                <a:solidFill>
                  <a:srgbClr val="C7C7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89" name="Rectangle 65"/>
                <p:cNvSpPr>
                  <a:spLocks noChangeArrowheads="1"/>
                </p:cNvSpPr>
                <p:nvPr/>
              </p:nvSpPr>
              <p:spPr bwMode="auto">
                <a:xfrm>
                  <a:off x="2628" y="1050"/>
                  <a:ext cx="11" cy="49"/>
                </a:xfrm>
                <a:prstGeom prst="rect">
                  <a:avLst/>
                </a:prstGeom>
                <a:solidFill>
                  <a:srgbClr val="C5C5D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90" name="Rectangle 66"/>
                <p:cNvSpPr>
                  <a:spLocks noChangeArrowheads="1"/>
                </p:cNvSpPr>
                <p:nvPr/>
              </p:nvSpPr>
              <p:spPr bwMode="auto">
                <a:xfrm>
                  <a:off x="2639" y="1050"/>
                  <a:ext cx="9" cy="49"/>
                </a:xfrm>
                <a:prstGeom prst="rect">
                  <a:avLst/>
                </a:prstGeom>
                <a:solidFill>
                  <a:srgbClr val="C4C4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91" name="Rectangle 67"/>
                <p:cNvSpPr>
                  <a:spLocks noChangeArrowheads="1"/>
                </p:cNvSpPr>
                <p:nvPr/>
              </p:nvSpPr>
              <p:spPr bwMode="auto">
                <a:xfrm>
                  <a:off x="2648" y="1050"/>
                  <a:ext cx="8" cy="49"/>
                </a:xfrm>
                <a:prstGeom prst="rect">
                  <a:avLst/>
                </a:prstGeom>
                <a:solidFill>
                  <a:srgbClr val="C2C2D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92" name="Rectangle 68"/>
                <p:cNvSpPr>
                  <a:spLocks noChangeArrowheads="1"/>
                </p:cNvSpPr>
                <p:nvPr/>
              </p:nvSpPr>
              <p:spPr bwMode="auto">
                <a:xfrm>
                  <a:off x="2656" y="1050"/>
                  <a:ext cx="8" cy="49"/>
                </a:xfrm>
                <a:prstGeom prst="rect">
                  <a:avLst/>
                </a:prstGeom>
                <a:solidFill>
                  <a:srgbClr val="C0C0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93" name="Rectangle 69"/>
                <p:cNvSpPr>
                  <a:spLocks noChangeArrowheads="1"/>
                </p:cNvSpPr>
                <p:nvPr/>
              </p:nvSpPr>
              <p:spPr bwMode="auto">
                <a:xfrm>
                  <a:off x="2664" y="1050"/>
                  <a:ext cx="6" cy="49"/>
                </a:xfrm>
                <a:prstGeom prst="rect">
                  <a:avLst/>
                </a:prstGeom>
                <a:solidFill>
                  <a:srgbClr val="BEBE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94" name="Rectangle 70"/>
                <p:cNvSpPr>
                  <a:spLocks noChangeArrowheads="1"/>
                </p:cNvSpPr>
                <p:nvPr/>
              </p:nvSpPr>
              <p:spPr bwMode="auto">
                <a:xfrm>
                  <a:off x="2670" y="1050"/>
                  <a:ext cx="6" cy="49"/>
                </a:xfrm>
                <a:prstGeom prst="rect">
                  <a:avLst/>
                </a:prstGeom>
                <a:solidFill>
                  <a:srgbClr val="BCBC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95" name="Rectangle 71"/>
                <p:cNvSpPr>
                  <a:spLocks noChangeArrowheads="1"/>
                </p:cNvSpPr>
                <p:nvPr/>
              </p:nvSpPr>
              <p:spPr bwMode="auto">
                <a:xfrm>
                  <a:off x="2676" y="1050"/>
                  <a:ext cx="6" cy="49"/>
                </a:xfrm>
                <a:prstGeom prst="rect">
                  <a:avLst/>
                </a:prstGeom>
                <a:solidFill>
                  <a:srgbClr val="BABA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96" name="Rectangle 72"/>
                <p:cNvSpPr>
                  <a:spLocks noChangeArrowheads="1"/>
                </p:cNvSpPr>
                <p:nvPr/>
              </p:nvSpPr>
              <p:spPr bwMode="auto">
                <a:xfrm>
                  <a:off x="2682" y="1050"/>
                  <a:ext cx="5" cy="49"/>
                </a:xfrm>
                <a:prstGeom prst="rect">
                  <a:avLst/>
                </a:prstGeom>
                <a:solidFill>
                  <a:srgbClr val="B8B8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97" name="Rectangle 73"/>
                <p:cNvSpPr>
                  <a:spLocks noChangeArrowheads="1"/>
                </p:cNvSpPr>
                <p:nvPr/>
              </p:nvSpPr>
              <p:spPr bwMode="auto">
                <a:xfrm>
                  <a:off x="2687" y="1050"/>
                  <a:ext cx="5" cy="49"/>
                </a:xfrm>
                <a:prstGeom prst="rect">
                  <a:avLst/>
                </a:prstGeom>
                <a:solidFill>
                  <a:srgbClr val="B6B6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98" name="Rectangle 74"/>
                <p:cNvSpPr>
                  <a:spLocks noChangeArrowheads="1"/>
                </p:cNvSpPr>
                <p:nvPr/>
              </p:nvSpPr>
              <p:spPr bwMode="auto">
                <a:xfrm>
                  <a:off x="2692" y="1050"/>
                  <a:ext cx="3" cy="49"/>
                </a:xfrm>
                <a:prstGeom prst="rect">
                  <a:avLst/>
                </a:prstGeom>
                <a:solidFill>
                  <a:srgbClr val="B4B4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99" name="Rectangle 75"/>
                <p:cNvSpPr>
                  <a:spLocks noChangeArrowheads="1"/>
                </p:cNvSpPr>
                <p:nvPr/>
              </p:nvSpPr>
              <p:spPr bwMode="auto">
                <a:xfrm>
                  <a:off x="2695" y="1050"/>
                  <a:ext cx="6" cy="49"/>
                </a:xfrm>
                <a:prstGeom prst="rect">
                  <a:avLst/>
                </a:prstGeom>
                <a:solidFill>
                  <a:srgbClr val="B2B2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00" name="Rectangle 76"/>
                <p:cNvSpPr>
                  <a:spLocks noChangeArrowheads="1"/>
                </p:cNvSpPr>
                <p:nvPr/>
              </p:nvSpPr>
              <p:spPr bwMode="auto">
                <a:xfrm>
                  <a:off x="2701" y="1050"/>
                  <a:ext cx="4" cy="49"/>
                </a:xfrm>
                <a:prstGeom prst="rect">
                  <a:avLst/>
                </a:prstGeom>
                <a:solidFill>
                  <a:srgbClr val="B0B0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01" name="Rectangle 77"/>
                <p:cNvSpPr>
                  <a:spLocks noChangeArrowheads="1"/>
                </p:cNvSpPr>
                <p:nvPr/>
              </p:nvSpPr>
              <p:spPr bwMode="auto">
                <a:xfrm>
                  <a:off x="2705" y="1050"/>
                  <a:ext cx="5" cy="49"/>
                </a:xfrm>
                <a:prstGeom prst="rect">
                  <a:avLst/>
                </a:prstGeom>
                <a:solidFill>
                  <a:srgbClr val="AEAE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02" name="Rectangle 78"/>
                <p:cNvSpPr>
                  <a:spLocks noChangeArrowheads="1"/>
                </p:cNvSpPr>
                <p:nvPr/>
              </p:nvSpPr>
              <p:spPr bwMode="auto">
                <a:xfrm>
                  <a:off x="2710" y="1050"/>
                  <a:ext cx="5" cy="49"/>
                </a:xfrm>
                <a:prstGeom prst="rect">
                  <a:avLst/>
                </a:prstGeom>
                <a:solidFill>
                  <a:srgbClr val="ACACC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03" name="Rectangle 79"/>
                <p:cNvSpPr>
                  <a:spLocks noChangeArrowheads="1"/>
                </p:cNvSpPr>
                <p:nvPr/>
              </p:nvSpPr>
              <p:spPr bwMode="auto">
                <a:xfrm>
                  <a:off x="2715" y="1050"/>
                  <a:ext cx="4" cy="49"/>
                </a:xfrm>
                <a:prstGeom prst="rect">
                  <a:avLst/>
                </a:prstGeom>
                <a:solidFill>
                  <a:srgbClr val="AAAA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04" name="Rectangle 80"/>
                <p:cNvSpPr>
                  <a:spLocks noChangeArrowheads="1"/>
                </p:cNvSpPr>
                <p:nvPr/>
              </p:nvSpPr>
              <p:spPr bwMode="auto">
                <a:xfrm>
                  <a:off x="2719" y="1050"/>
                  <a:ext cx="5" cy="49"/>
                </a:xfrm>
                <a:prstGeom prst="rect">
                  <a:avLst/>
                </a:prstGeom>
                <a:solidFill>
                  <a:srgbClr val="A8A8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05" name="Rectangle 81"/>
                <p:cNvSpPr>
                  <a:spLocks noChangeArrowheads="1"/>
                </p:cNvSpPr>
                <p:nvPr/>
              </p:nvSpPr>
              <p:spPr bwMode="auto">
                <a:xfrm>
                  <a:off x="2724" y="1050"/>
                  <a:ext cx="6" cy="49"/>
                </a:xfrm>
                <a:prstGeom prst="rect">
                  <a:avLst/>
                </a:prstGeom>
                <a:solidFill>
                  <a:srgbClr val="A6A6C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06" name="Rectangle 82"/>
                <p:cNvSpPr>
                  <a:spLocks noChangeArrowheads="1"/>
                </p:cNvSpPr>
                <p:nvPr/>
              </p:nvSpPr>
              <p:spPr bwMode="auto">
                <a:xfrm>
                  <a:off x="2730" y="1050"/>
                  <a:ext cx="5" cy="49"/>
                </a:xfrm>
                <a:prstGeom prst="rect">
                  <a:avLst/>
                </a:prstGeom>
                <a:solidFill>
                  <a:srgbClr val="A4A4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07" name="Rectangle 83"/>
                <p:cNvSpPr>
                  <a:spLocks noChangeArrowheads="1"/>
                </p:cNvSpPr>
                <p:nvPr/>
              </p:nvSpPr>
              <p:spPr bwMode="auto">
                <a:xfrm>
                  <a:off x="2735" y="1050"/>
                  <a:ext cx="5" cy="49"/>
                </a:xfrm>
                <a:prstGeom prst="rect">
                  <a:avLst/>
                </a:prstGeom>
                <a:solidFill>
                  <a:srgbClr val="A2A2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08" name="Rectangle 84"/>
                <p:cNvSpPr>
                  <a:spLocks noChangeArrowheads="1"/>
                </p:cNvSpPr>
                <p:nvPr/>
              </p:nvSpPr>
              <p:spPr bwMode="auto">
                <a:xfrm>
                  <a:off x="2740" y="1050"/>
                  <a:ext cx="6" cy="49"/>
                </a:xfrm>
                <a:prstGeom prst="rect">
                  <a:avLst/>
                </a:prstGeom>
                <a:solidFill>
                  <a:srgbClr val="A0A0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09" name="Rectangle 85"/>
                <p:cNvSpPr>
                  <a:spLocks noChangeArrowheads="1"/>
                </p:cNvSpPr>
                <p:nvPr/>
              </p:nvSpPr>
              <p:spPr bwMode="auto">
                <a:xfrm>
                  <a:off x="2746" y="1050"/>
                  <a:ext cx="6" cy="49"/>
                </a:xfrm>
                <a:prstGeom prst="rect">
                  <a:avLst/>
                </a:prstGeom>
                <a:solidFill>
                  <a:srgbClr val="9E9E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10" name="Rectangle 86"/>
                <p:cNvSpPr>
                  <a:spLocks noChangeArrowheads="1"/>
                </p:cNvSpPr>
                <p:nvPr/>
              </p:nvSpPr>
              <p:spPr bwMode="auto">
                <a:xfrm>
                  <a:off x="2752" y="1050"/>
                  <a:ext cx="6" cy="49"/>
                </a:xfrm>
                <a:prstGeom prst="rect">
                  <a:avLst/>
                </a:prstGeom>
                <a:solidFill>
                  <a:srgbClr val="9D9D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11" name="Rectangle 87"/>
                <p:cNvSpPr>
                  <a:spLocks noChangeArrowheads="1"/>
                </p:cNvSpPr>
                <p:nvPr/>
              </p:nvSpPr>
              <p:spPr bwMode="auto">
                <a:xfrm>
                  <a:off x="2758" y="1050"/>
                  <a:ext cx="11" cy="49"/>
                </a:xfrm>
                <a:prstGeom prst="rect">
                  <a:avLst/>
                </a:prstGeom>
                <a:solidFill>
                  <a:srgbClr val="9B9B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12" name="Rectangle 88"/>
                <p:cNvSpPr>
                  <a:spLocks noChangeArrowheads="1"/>
                </p:cNvSpPr>
                <p:nvPr/>
              </p:nvSpPr>
              <p:spPr bwMode="auto">
                <a:xfrm>
                  <a:off x="2769" y="1050"/>
                  <a:ext cx="12" cy="49"/>
                </a:xfrm>
                <a:prstGeom prst="rect">
                  <a:avLst/>
                </a:prstGeom>
                <a:solidFill>
                  <a:srgbClr val="9999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13" name="Rectangle 89"/>
                <p:cNvSpPr>
                  <a:spLocks noChangeArrowheads="1"/>
                </p:cNvSpPr>
                <p:nvPr/>
              </p:nvSpPr>
              <p:spPr bwMode="auto">
                <a:xfrm>
                  <a:off x="2781" y="1050"/>
                  <a:ext cx="10" cy="49"/>
                </a:xfrm>
                <a:prstGeom prst="rect">
                  <a:avLst/>
                </a:prstGeom>
                <a:solidFill>
                  <a:srgbClr val="979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pic>
            <p:nvPicPr>
              <p:cNvPr id="1115" name="Picture 91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8" y="1035"/>
                <a:ext cx="227" cy="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6" name="Picture 9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45" y="1077"/>
                <a:ext cx="774" cy="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7" name="Picture 93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 flipV="1">
                <a:off x="2340" y="897"/>
                <a:ext cx="2475" cy="31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176" name="Group 152"/>
              <p:cNvGrpSpPr>
                <a:grpSpLocks/>
              </p:cNvGrpSpPr>
              <p:nvPr/>
            </p:nvGrpSpPr>
            <p:grpSpPr bwMode="auto">
              <a:xfrm>
                <a:off x="2964" y="1139"/>
                <a:ext cx="226" cy="98"/>
                <a:chOff x="2964" y="1139"/>
                <a:chExt cx="226" cy="98"/>
              </a:xfrm>
            </p:grpSpPr>
            <p:sp>
              <p:nvSpPr>
                <p:cNvPr id="1118" name="Rectangle 94"/>
                <p:cNvSpPr>
                  <a:spLocks noChangeArrowheads="1"/>
                </p:cNvSpPr>
                <p:nvPr/>
              </p:nvSpPr>
              <p:spPr bwMode="auto">
                <a:xfrm>
                  <a:off x="2964" y="1139"/>
                  <a:ext cx="226" cy="4"/>
                </a:xfrm>
                <a:prstGeom prst="rect">
                  <a:avLst/>
                </a:prstGeom>
                <a:solidFill>
                  <a:srgbClr val="979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19" name="Rectangle 95"/>
                <p:cNvSpPr>
                  <a:spLocks noChangeArrowheads="1"/>
                </p:cNvSpPr>
                <p:nvPr/>
              </p:nvSpPr>
              <p:spPr bwMode="auto">
                <a:xfrm>
                  <a:off x="2964" y="1143"/>
                  <a:ext cx="226" cy="2"/>
                </a:xfrm>
                <a:prstGeom prst="rect">
                  <a:avLst/>
                </a:prstGeom>
                <a:solidFill>
                  <a:srgbClr val="9898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20" name="Rectangle 96"/>
                <p:cNvSpPr>
                  <a:spLocks noChangeArrowheads="1"/>
                </p:cNvSpPr>
                <p:nvPr/>
              </p:nvSpPr>
              <p:spPr bwMode="auto">
                <a:xfrm>
                  <a:off x="2964" y="1145"/>
                  <a:ext cx="226" cy="2"/>
                </a:xfrm>
                <a:prstGeom prst="rect">
                  <a:avLst/>
                </a:prstGeom>
                <a:solidFill>
                  <a:srgbClr val="9898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21" name="Rectangle 97"/>
                <p:cNvSpPr>
                  <a:spLocks noChangeArrowheads="1"/>
                </p:cNvSpPr>
                <p:nvPr/>
              </p:nvSpPr>
              <p:spPr bwMode="auto">
                <a:xfrm>
                  <a:off x="2964" y="1147"/>
                  <a:ext cx="226" cy="2"/>
                </a:xfrm>
                <a:prstGeom prst="rect">
                  <a:avLst/>
                </a:prstGeom>
                <a:solidFill>
                  <a:srgbClr val="9999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22" name="Rectangle 98"/>
                <p:cNvSpPr>
                  <a:spLocks noChangeArrowheads="1"/>
                </p:cNvSpPr>
                <p:nvPr/>
              </p:nvSpPr>
              <p:spPr bwMode="auto">
                <a:xfrm>
                  <a:off x="2964" y="1149"/>
                  <a:ext cx="226" cy="1"/>
                </a:xfrm>
                <a:prstGeom prst="rect">
                  <a:avLst/>
                </a:prstGeom>
                <a:solidFill>
                  <a:srgbClr val="9999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23" name="Rectangle 99"/>
                <p:cNvSpPr>
                  <a:spLocks noChangeArrowheads="1"/>
                </p:cNvSpPr>
                <p:nvPr/>
              </p:nvSpPr>
              <p:spPr bwMode="auto">
                <a:xfrm>
                  <a:off x="2964" y="1150"/>
                  <a:ext cx="226" cy="2"/>
                </a:xfrm>
                <a:prstGeom prst="rect">
                  <a:avLst/>
                </a:prstGeom>
                <a:solidFill>
                  <a:srgbClr val="9A9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24" name="Rectangle 100"/>
                <p:cNvSpPr>
                  <a:spLocks noChangeArrowheads="1"/>
                </p:cNvSpPr>
                <p:nvPr/>
              </p:nvSpPr>
              <p:spPr bwMode="auto">
                <a:xfrm>
                  <a:off x="2964" y="1152"/>
                  <a:ext cx="226" cy="2"/>
                </a:xfrm>
                <a:prstGeom prst="rect">
                  <a:avLst/>
                </a:prstGeom>
                <a:solidFill>
                  <a:srgbClr val="9A9A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25" name="Rectangle 101"/>
                <p:cNvSpPr>
                  <a:spLocks noChangeArrowheads="1"/>
                </p:cNvSpPr>
                <p:nvPr/>
              </p:nvSpPr>
              <p:spPr bwMode="auto">
                <a:xfrm>
                  <a:off x="2964" y="1154"/>
                  <a:ext cx="226" cy="2"/>
                </a:xfrm>
                <a:prstGeom prst="rect">
                  <a:avLst/>
                </a:prstGeom>
                <a:solidFill>
                  <a:srgbClr val="9B9B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26" name="Rectangle 102"/>
                <p:cNvSpPr>
                  <a:spLocks noChangeArrowheads="1"/>
                </p:cNvSpPr>
                <p:nvPr/>
              </p:nvSpPr>
              <p:spPr bwMode="auto">
                <a:xfrm>
                  <a:off x="2964" y="1156"/>
                  <a:ext cx="226" cy="2"/>
                </a:xfrm>
                <a:prstGeom prst="rect">
                  <a:avLst/>
                </a:prstGeom>
                <a:solidFill>
                  <a:srgbClr val="9C9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27" name="Rectangle 103"/>
                <p:cNvSpPr>
                  <a:spLocks noChangeArrowheads="1"/>
                </p:cNvSpPr>
                <p:nvPr/>
              </p:nvSpPr>
              <p:spPr bwMode="auto">
                <a:xfrm>
                  <a:off x="2964" y="1158"/>
                  <a:ext cx="226" cy="2"/>
                </a:xfrm>
                <a:prstGeom prst="rect">
                  <a:avLst/>
                </a:prstGeom>
                <a:solidFill>
                  <a:srgbClr val="9D9D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28" name="Rectangle 104"/>
                <p:cNvSpPr>
                  <a:spLocks noChangeArrowheads="1"/>
                </p:cNvSpPr>
                <p:nvPr/>
              </p:nvSpPr>
              <p:spPr bwMode="auto">
                <a:xfrm>
                  <a:off x="2964" y="1160"/>
                  <a:ext cx="226" cy="1"/>
                </a:xfrm>
                <a:prstGeom prst="rect">
                  <a:avLst/>
                </a:prstGeom>
                <a:solidFill>
                  <a:srgbClr val="9D9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29" name="Rectangle 105"/>
                <p:cNvSpPr>
                  <a:spLocks noChangeArrowheads="1"/>
                </p:cNvSpPr>
                <p:nvPr/>
              </p:nvSpPr>
              <p:spPr bwMode="auto">
                <a:xfrm>
                  <a:off x="2964" y="1161"/>
                  <a:ext cx="226" cy="2"/>
                </a:xfrm>
                <a:prstGeom prst="rect">
                  <a:avLst/>
                </a:prstGeom>
                <a:solidFill>
                  <a:srgbClr val="9E9E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30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64" y="1163"/>
                  <a:ext cx="226" cy="1"/>
                </a:xfrm>
                <a:prstGeom prst="rect">
                  <a:avLst/>
                </a:prstGeom>
                <a:solidFill>
                  <a:srgbClr val="9F9F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131" name="Rectangle 107"/>
                <p:cNvSpPr>
                  <a:spLocks noChangeArrowheads="1"/>
                </p:cNvSpPr>
                <p:nvPr/>
              </p:nvSpPr>
              <p:spPr bwMode="auto">
                <a:xfrm>
                  <a:off x="2964" y="1164"/>
                  <a:ext cx="226" cy="1"/>
                </a:xfrm>
                <a:prstGeom prst="rect">
                  <a:avLst/>
                </a:prstGeom>
                <a:solidFill>
                  <a:srgbClr val="A0A0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32" name="Rectangle 108"/>
                <p:cNvSpPr>
                  <a:spLocks noChangeArrowheads="1"/>
                </p:cNvSpPr>
                <p:nvPr/>
              </p:nvSpPr>
              <p:spPr bwMode="auto">
                <a:xfrm>
                  <a:off x="2964" y="1165"/>
                  <a:ext cx="226" cy="2"/>
                </a:xfrm>
                <a:prstGeom prst="rect">
                  <a:avLst/>
                </a:prstGeom>
                <a:solidFill>
                  <a:srgbClr val="A1A1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33" name="Rectangle 109"/>
                <p:cNvSpPr>
                  <a:spLocks noChangeArrowheads="1"/>
                </p:cNvSpPr>
                <p:nvPr/>
              </p:nvSpPr>
              <p:spPr bwMode="auto">
                <a:xfrm>
                  <a:off x="2964" y="1167"/>
                  <a:ext cx="226" cy="2"/>
                </a:xfrm>
                <a:prstGeom prst="rect">
                  <a:avLst/>
                </a:prstGeom>
                <a:solidFill>
                  <a:srgbClr val="A2A2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34" name="Rectangle 110"/>
                <p:cNvSpPr>
                  <a:spLocks noChangeArrowheads="1"/>
                </p:cNvSpPr>
                <p:nvPr/>
              </p:nvSpPr>
              <p:spPr bwMode="auto">
                <a:xfrm>
                  <a:off x="2964" y="1169"/>
                  <a:ext cx="226" cy="2"/>
                </a:xfrm>
                <a:prstGeom prst="rect">
                  <a:avLst/>
                </a:prstGeom>
                <a:solidFill>
                  <a:srgbClr val="A3A3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35" name="Rectangle 111"/>
                <p:cNvSpPr>
                  <a:spLocks noChangeArrowheads="1"/>
                </p:cNvSpPr>
                <p:nvPr/>
              </p:nvSpPr>
              <p:spPr bwMode="auto">
                <a:xfrm>
                  <a:off x="2964" y="1171"/>
                  <a:ext cx="226" cy="1"/>
                </a:xfrm>
                <a:prstGeom prst="rect">
                  <a:avLst/>
                </a:prstGeom>
                <a:solidFill>
                  <a:srgbClr val="A4A4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36" name="Rectangle 112"/>
                <p:cNvSpPr>
                  <a:spLocks noChangeArrowheads="1"/>
                </p:cNvSpPr>
                <p:nvPr/>
              </p:nvSpPr>
              <p:spPr bwMode="auto">
                <a:xfrm>
                  <a:off x="2964" y="1172"/>
                  <a:ext cx="226" cy="1"/>
                </a:xfrm>
                <a:prstGeom prst="rect">
                  <a:avLst/>
                </a:prstGeom>
                <a:solidFill>
                  <a:srgbClr val="A5A5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37" name="Rectangle 113"/>
                <p:cNvSpPr>
                  <a:spLocks noChangeArrowheads="1"/>
                </p:cNvSpPr>
                <p:nvPr/>
              </p:nvSpPr>
              <p:spPr bwMode="auto">
                <a:xfrm>
                  <a:off x="2964" y="1173"/>
                  <a:ext cx="226" cy="2"/>
                </a:xfrm>
                <a:prstGeom prst="rect">
                  <a:avLst/>
                </a:prstGeom>
                <a:solidFill>
                  <a:srgbClr val="A6A6C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38" name="Rectangle 114"/>
                <p:cNvSpPr>
                  <a:spLocks noChangeArrowheads="1"/>
                </p:cNvSpPr>
                <p:nvPr/>
              </p:nvSpPr>
              <p:spPr bwMode="auto">
                <a:xfrm>
                  <a:off x="2964" y="1175"/>
                  <a:ext cx="226" cy="1"/>
                </a:xfrm>
                <a:prstGeom prst="rect">
                  <a:avLst/>
                </a:prstGeom>
                <a:solidFill>
                  <a:srgbClr val="A7A7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39" name="Rectangle 115"/>
                <p:cNvSpPr>
                  <a:spLocks noChangeArrowheads="1"/>
                </p:cNvSpPr>
                <p:nvPr/>
              </p:nvSpPr>
              <p:spPr bwMode="auto">
                <a:xfrm>
                  <a:off x="2964" y="1176"/>
                  <a:ext cx="226" cy="1"/>
                </a:xfrm>
                <a:prstGeom prst="rect">
                  <a:avLst/>
                </a:prstGeom>
                <a:solidFill>
                  <a:srgbClr val="A8A8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0" name="Rectangle 116"/>
                <p:cNvSpPr>
                  <a:spLocks noChangeArrowheads="1"/>
                </p:cNvSpPr>
                <p:nvPr/>
              </p:nvSpPr>
              <p:spPr bwMode="auto">
                <a:xfrm>
                  <a:off x="2964" y="1177"/>
                  <a:ext cx="226" cy="1"/>
                </a:xfrm>
                <a:prstGeom prst="rect">
                  <a:avLst/>
                </a:prstGeom>
                <a:solidFill>
                  <a:srgbClr val="A9A9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1" name="Rectangle 117"/>
                <p:cNvSpPr>
                  <a:spLocks noChangeArrowheads="1"/>
                </p:cNvSpPr>
                <p:nvPr/>
              </p:nvSpPr>
              <p:spPr bwMode="auto">
                <a:xfrm>
                  <a:off x="2964" y="1178"/>
                  <a:ext cx="226" cy="2"/>
                </a:xfrm>
                <a:prstGeom prst="rect">
                  <a:avLst/>
                </a:prstGeom>
                <a:solidFill>
                  <a:srgbClr val="AAAA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2" name="Rectangle 118"/>
                <p:cNvSpPr>
                  <a:spLocks noChangeArrowheads="1"/>
                </p:cNvSpPr>
                <p:nvPr/>
              </p:nvSpPr>
              <p:spPr bwMode="auto">
                <a:xfrm>
                  <a:off x="2964" y="1180"/>
                  <a:ext cx="226" cy="1"/>
                </a:xfrm>
                <a:prstGeom prst="rect">
                  <a:avLst/>
                </a:prstGeom>
                <a:solidFill>
                  <a:srgbClr val="ABAB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3" name="Rectangle 119"/>
                <p:cNvSpPr>
                  <a:spLocks noChangeArrowheads="1"/>
                </p:cNvSpPr>
                <p:nvPr/>
              </p:nvSpPr>
              <p:spPr bwMode="auto">
                <a:xfrm>
                  <a:off x="2964" y="1181"/>
                  <a:ext cx="226" cy="1"/>
                </a:xfrm>
                <a:prstGeom prst="rect">
                  <a:avLst/>
                </a:prstGeom>
                <a:solidFill>
                  <a:srgbClr val="ACACC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4" name="Rectangle 120"/>
                <p:cNvSpPr>
                  <a:spLocks noChangeArrowheads="1"/>
                </p:cNvSpPr>
                <p:nvPr/>
              </p:nvSpPr>
              <p:spPr bwMode="auto">
                <a:xfrm>
                  <a:off x="2964" y="1182"/>
                  <a:ext cx="226" cy="2"/>
                </a:xfrm>
                <a:prstGeom prst="rect">
                  <a:avLst/>
                </a:prstGeom>
                <a:solidFill>
                  <a:srgbClr val="ADAD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5" name="Rectangle 121"/>
                <p:cNvSpPr>
                  <a:spLocks noChangeArrowheads="1"/>
                </p:cNvSpPr>
                <p:nvPr/>
              </p:nvSpPr>
              <p:spPr bwMode="auto">
                <a:xfrm>
                  <a:off x="2964" y="1184"/>
                  <a:ext cx="226" cy="1"/>
                </a:xfrm>
                <a:prstGeom prst="rect">
                  <a:avLst/>
                </a:prstGeom>
                <a:solidFill>
                  <a:srgbClr val="AEAE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6" name="Rectangle 122"/>
                <p:cNvSpPr>
                  <a:spLocks noChangeArrowheads="1"/>
                </p:cNvSpPr>
                <p:nvPr/>
              </p:nvSpPr>
              <p:spPr bwMode="auto">
                <a:xfrm>
                  <a:off x="2964" y="1185"/>
                  <a:ext cx="226" cy="1"/>
                </a:xfrm>
                <a:prstGeom prst="rect">
                  <a:avLst/>
                </a:prstGeom>
                <a:solidFill>
                  <a:srgbClr val="AFAF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7" name="Rectangle 123"/>
                <p:cNvSpPr>
                  <a:spLocks noChangeArrowheads="1"/>
                </p:cNvSpPr>
                <p:nvPr/>
              </p:nvSpPr>
              <p:spPr bwMode="auto">
                <a:xfrm>
                  <a:off x="2964" y="1186"/>
                  <a:ext cx="226" cy="1"/>
                </a:xfrm>
                <a:prstGeom prst="rect">
                  <a:avLst/>
                </a:prstGeom>
                <a:solidFill>
                  <a:srgbClr val="B0B0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8" name="Rectangle 124"/>
                <p:cNvSpPr>
                  <a:spLocks noChangeArrowheads="1"/>
                </p:cNvSpPr>
                <p:nvPr/>
              </p:nvSpPr>
              <p:spPr bwMode="auto">
                <a:xfrm>
                  <a:off x="2964" y="1187"/>
                  <a:ext cx="226" cy="1"/>
                </a:xfrm>
                <a:prstGeom prst="rect">
                  <a:avLst/>
                </a:prstGeom>
                <a:solidFill>
                  <a:srgbClr val="B1B1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9" name="Rectangle 125"/>
                <p:cNvSpPr>
                  <a:spLocks noChangeArrowheads="1"/>
                </p:cNvSpPr>
                <p:nvPr/>
              </p:nvSpPr>
              <p:spPr bwMode="auto">
                <a:xfrm>
                  <a:off x="2964" y="1188"/>
                  <a:ext cx="226" cy="2"/>
                </a:xfrm>
                <a:prstGeom prst="rect">
                  <a:avLst/>
                </a:prstGeom>
                <a:solidFill>
                  <a:srgbClr val="B2B2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50" name="Rectangle 126"/>
                <p:cNvSpPr>
                  <a:spLocks noChangeArrowheads="1"/>
                </p:cNvSpPr>
                <p:nvPr/>
              </p:nvSpPr>
              <p:spPr bwMode="auto">
                <a:xfrm>
                  <a:off x="2964" y="1190"/>
                  <a:ext cx="226" cy="1"/>
                </a:xfrm>
                <a:prstGeom prst="rect">
                  <a:avLst/>
                </a:prstGeom>
                <a:solidFill>
                  <a:srgbClr val="B3B3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51" name="Rectangle 127"/>
                <p:cNvSpPr>
                  <a:spLocks noChangeArrowheads="1"/>
                </p:cNvSpPr>
                <p:nvPr/>
              </p:nvSpPr>
              <p:spPr bwMode="auto">
                <a:xfrm>
                  <a:off x="2964" y="1191"/>
                  <a:ext cx="226" cy="1"/>
                </a:xfrm>
                <a:prstGeom prst="rect">
                  <a:avLst/>
                </a:prstGeom>
                <a:solidFill>
                  <a:srgbClr val="B4B4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52" name="Rectangle 128"/>
                <p:cNvSpPr>
                  <a:spLocks noChangeArrowheads="1"/>
                </p:cNvSpPr>
                <p:nvPr/>
              </p:nvSpPr>
              <p:spPr bwMode="auto">
                <a:xfrm>
                  <a:off x="2964" y="1192"/>
                  <a:ext cx="226" cy="1"/>
                </a:xfrm>
                <a:prstGeom prst="rect">
                  <a:avLst/>
                </a:prstGeom>
                <a:solidFill>
                  <a:srgbClr val="B5B5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53" name="Rectangle 129"/>
                <p:cNvSpPr>
                  <a:spLocks noChangeArrowheads="1"/>
                </p:cNvSpPr>
                <p:nvPr/>
              </p:nvSpPr>
              <p:spPr bwMode="auto">
                <a:xfrm>
                  <a:off x="2964" y="1193"/>
                  <a:ext cx="226" cy="2"/>
                </a:xfrm>
                <a:prstGeom prst="rect">
                  <a:avLst/>
                </a:prstGeom>
                <a:solidFill>
                  <a:srgbClr val="B6B6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54" name="Rectangle 130"/>
                <p:cNvSpPr>
                  <a:spLocks noChangeArrowheads="1"/>
                </p:cNvSpPr>
                <p:nvPr/>
              </p:nvSpPr>
              <p:spPr bwMode="auto">
                <a:xfrm>
                  <a:off x="2964" y="1195"/>
                  <a:ext cx="226" cy="1"/>
                </a:xfrm>
                <a:prstGeom prst="rect">
                  <a:avLst/>
                </a:prstGeom>
                <a:solidFill>
                  <a:srgbClr val="B7B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55" name="Rectangle 131"/>
                <p:cNvSpPr>
                  <a:spLocks noChangeArrowheads="1"/>
                </p:cNvSpPr>
                <p:nvPr/>
              </p:nvSpPr>
              <p:spPr bwMode="auto">
                <a:xfrm>
                  <a:off x="2964" y="1196"/>
                  <a:ext cx="226" cy="1"/>
                </a:xfrm>
                <a:prstGeom prst="rect">
                  <a:avLst/>
                </a:prstGeom>
                <a:solidFill>
                  <a:srgbClr val="B8B8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56" name="Rectangle 132"/>
                <p:cNvSpPr>
                  <a:spLocks noChangeArrowheads="1"/>
                </p:cNvSpPr>
                <p:nvPr/>
              </p:nvSpPr>
              <p:spPr bwMode="auto">
                <a:xfrm>
                  <a:off x="2964" y="1197"/>
                  <a:ext cx="226" cy="2"/>
                </a:xfrm>
                <a:prstGeom prst="rect">
                  <a:avLst/>
                </a:prstGeom>
                <a:solidFill>
                  <a:srgbClr val="B9B9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57" name="Rectangle 133"/>
                <p:cNvSpPr>
                  <a:spLocks noChangeArrowheads="1"/>
                </p:cNvSpPr>
                <p:nvPr/>
              </p:nvSpPr>
              <p:spPr bwMode="auto">
                <a:xfrm>
                  <a:off x="2964" y="1199"/>
                  <a:ext cx="226" cy="2"/>
                </a:xfrm>
                <a:prstGeom prst="rect">
                  <a:avLst/>
                </a:prstGeom>
                <a:solidFill>
                  <a:srgbClr val="BABA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58" name="Rectangle 134"/>
                <p:cNvSpPr>
                  <a:spLocks noChangeArrowheads="1"/>
                </p:cNvSpPr>
                <p:nvPr/>
              </p:nvSpPr>
              <p:spPr bwMode="auto">
                <a:xfrm>
                  <a:off x="2964" y="1201"/>
                  <a:ext cx="226" cy="1"/>
                </a:xfrm>
                <a:prstGeom prst="rect">
                  <a:avLst/>
                </a:prstGeom>
                <a:solidFill>
                  <a:srgbClr val="BBBB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59" name="Rectangle 135"/>
                <p:cNvSpPr>
                  <a:spLocks noChangeArrowheads="1"/>
                </p:cNvSpPr>
                <p:nvPr/>
              </p:nvSpPr>
              <p:spPr bwMode="auto">
                <a:xfrm>
                  <a:off x="2964" y="1202"/>
                  <a:ext cx="226" cy="2"/>
                </a:xfrm>
                <a:prstGeom prst="rect">
                  <a:avLst/>
                </a:prstGeom>
                <a:solidFill>
                  <a:srgbClr val="BCBC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0" name="Rectangle 136"/>
                <p:cNvSpPr>
                  <a:spLocks noChangeArrowheads="1"/>
                </p:cNvSpPr>
                <p:nvPr/>
              </p:nvSpPr>
              <p:spPr bwMode="auto">
                <a:xfrm>
                  <a:off x="2964" y="1204"/>
                  <a:ext cx="226" cy="1"/>
                </a:xfrm>
                <a:prstGeom prst="rect">
                  <a:avLst/>
                </a:prstGeom>
                <a:solidFill>
                  <a:srgbClr val="BDBD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1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64" y="1205"/>
                  <a:ext cx="226" cy="1"/>
                </a:xfrm>
                <a:prstGeom prst="rect">
                  <a:avLst/>
                </a:prstGeom>
                <a:solidFill>
                  <a:srgbClr val="BEBE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2" name="Rectangle 138"/>
                <p:cNvSpPr>
                  <a:spLocks noChangeArrowheads="1"/>
                </p:cNvSpPr>
                <p:nvPr/>
              </p:nvSpPr>
              <p:spPr bwMode="auto">
                <a:xfrm>
                  <a:off x="2964" y="1206"/>
                  <a:ext cx="226" cy="2"/>
                </a:xfrm>
                <a:prstGeom prst="rect">
                  <a:avLst/>
                </a:prstGeom>
                <a:solidFill>
                  <a:srgbClr val="BFBFD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3" name="Rectangle 139"/>
                <p:cNvSpPr>
                  <a:spLocks noChangeArrowheads="1"/>
                </p:cNvSpPr>
                <p:nvPr/>
              </p:nvSpPr>
              <p:spPr bwMode="auto">
                <a:xfrm>
                  <a:off x="2964" y="1208"/>
                  <a:ext cx="226" cy="3"/>
                </a:xfrm>
                <a:prstGeom prst="rect">
                  <a:avLst/>
                </a:prstGeom>
                <a:solidFill>
                  <a:srgbClr val="C0C0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4" name="Rectangle 140"/>
                <p:cNvSpPr>
                  <a:spLocks noChangeArrowheads="1"/>
                </p:cNvSpPr>
                <p:nvPr/>
              </p:nvSpPr>
              <p:spPr bwMode="auto">
                <a:xfrm>
                  <a:off x="2964" y="1211"/>
                  <a:ext cx="226" cy="2"/>
                </a:xfrm>
                <a:prstGeom prst="rect">
                  <a:avLst/>
                </a:prstGeom>
                <a:solidFill>
                  <a:srgbClr val="C1C1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5" name="Rectangle 141"/>
                <p:cNvSpPr>
                  <a:spLocks noChangeArrowheads="1"/>
                </p:cNvSpPr>
                <p:nvPr/>
              </p:nvSpPr>
              <p:spPr bwMode="auto">
                <a:xfrm>
                  <a:off x="2964" y="1213"/>
                  <a:ext cx="226" cy="1"/>
                </a:xfrm>
                <a:prstGeom prst="rect">
                  <a:avLst/>
                </a:prstGeom>
                <a:solidFill>
                  <a:srgbClr val="C2C2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6" name="Rectangle 142"/>
                <p:cNvSpPr>
                  <a:spLocks noChangeArrowheads="1"/>
                </p:cNvSpPr>
                <p:nvPr/>
              </p:nvSpPr>
              <p:spPr bwMode="auto">
                <a:xfrm>
                  <a:off x="2964" y="1214"/>
                  <a:ext cx="226" cy="2"/>
                </a:xfrm>
                <a:prstGeom prst="rect">
                  <a:avLst/>
                </a:prstGeom>
                <a:solidFill>
                  <a:srgbClr val="C2C2D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7" name="Rectangle 143"/>
                <p:cNvSpPr>
                  <a:spLocks noChangeArrowheads="1"/>
                </p:cNvSpPr>
                <p:nvPr/>
              </p:nvSpPr>
              <p:spPr bwMode="auto">
                <a:xfrm>
                  <a:off x="2964" y="1216"/>
                  <a:ext cx="226" cy="1"/>
                </a:xfrm>
                <a:prstGeom prst="rect">
                  <a:avLst/>
                </a:prstGeom>
                <a:solidFill>
                  <a:srgbClr val="C3C3D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8" name="Rectangle 144"/>
                <p:cNvSpPr>
                  <a:spLocks noChangeArrowheads="1"/>
                </p:cNvSpPr>
                <p:nvPr/>
              </p:nvSpPr>
              <p:spPr bwMode="auto">
                <a:xfrm>
                  <a:off x="2964" y="1217"/>
                  <a:ext cx="226" cy="2"/>
                </a:xfrm>
                <a:prstGeom prst="rect">
                  <a:avLst/>
                </a:prstGeom>
                <a:solidFill>
                  <a:srgbClr val="C3C3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9" name="Rectangle 145"/>
                <p:cNvSpPr>
                  <a:spLocks noChangeArrowheads="1"/>
                </p:cNvSpPr>
                <p:nvPr/>
              </p:nvSpPr>
              <p:spPr bwMode="auto">
                <a:xfrm>
                  <a:off x="2964" y="1219"/>
                  <a:ext cx="226" cy="2"/>
                </a:xfrm>
                <a:prstGeom prst="rect">
                  <a:avLst/>
                </a:prstGeom>
                <a:solidFill>
                  <a:srgbClr val="C4C4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70" name="Rectangle 146"/>
                <p:cNvSpPr>
                  <a:spLocks noChangeArrowheads="1"/>
                </p:cNvSpPr>
                <p:nvPr/>
              </p:nvSpPr>
              <p:spPr bwMode="auto">
                <a:xfrm>
                  <a:off x="2964" y="1221"/>
                  <a:ext cx="226" cy="1"/>
                </a:xfrm>
                <a:prstGeom prst="rect">
                  <a:avLst/>
                </a:prstGeom>
                <a:solidFill>
                  <a:srgbClr val="C4C4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71" name="Rectangle 147"/>
                <p:cNvSpPr>
                  <a:spLocks noChangeArrowheads="1"/>
                </p:cNvSpPr>
                <p:nvPr/>
              </p:nvSpPr>
              <p:spPr bwMode="auto">
                <a:xfrm>
                  <a:off x="2964" y="1222"/>
                  <a:ext cx="226" cy="3"/>
                </a:xfrm>
                <a:prstGeom prst="rect">
                  <a:avLst/>
                </a:prstGeom>
                <a:solidFill>
                  <a:srgbClr val="C5C5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72" name="Rectangle 148"/>
                <p:cNvSpPr>
                  <a:spLocks noChangeArrowheads="1"/>
                </p:cNvSpPr>
                <p:nvPr/>
              </p:nvSpPr>
              <p:spPr bwMode="auto">
                <a:xfrm>
                  <a:off x="2964" y="1225"/>
                  <a:ext cx="226" cy="2"/>
                </a:xfrm>
                <a:prstGeom prst="rect">
                  <a:avLst/>
                </a:prstGeom>
                <a:solidFill>
                  <a:srgbClr val="C5C5D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73" name="Rectangle 149"/>
                <p:cNvSpPr>
                  <a:spLocks noChangeArrowheads="1"/>
                </p:cNvSpPr>
                <p:nvPr/>
              </p:nvSpPr>
              <p:spPr bwMode="auto">
                <a:xfrm>
                  <a:off x="2964" y="1227"/>
                  <a:ext cx="226" cy="4"/>
                </a:xfrm>
                <a:prstGeom prst="rect">
                  <a:avLst/>
                </a:prstGeom>
                <a:solidFill>
                  <a:srgbClr val="C6C6D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74" name="Rectangle 150"/>
                <p:cNvSpPr>
                  <a:spLocks noChangeArrowheads="1"/>
                </p:cNvSpPr>
                <p:nvPr/>
              </p:nvSpPr>
              <p:spPr bwMode="auto">
                <a:xfrm>
                  <a:off x="2964" y="1231"/>
                  <a:ext cx="226" cy="1"/>
                </a:xfrm>
                <a:prstGeom prst="rect">
                  <a:avLst/>
                </a:prstGeom>
                <a:solidFill>
                  <a:srgbClr val="C6C6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75" name="Rectangle 151"/>
                <p:cNvSpPr>
                  <a:spLocks noChangeArrowheads="1"/>
                </p:cNvSpPr>
                <p:nvPr/>
              </p:nvSpPr>
              <p:spPr bwMode="auto">
                <a:xfrm>
                  <a:off x="2964" y="1232"/>
                  <a:ext cx="226" cy="5"/>
                </a:xfrm>
                <a:prstGeom prst="rect">
                  <a:avLst/>
                </a:prstGeom>
                <a:solidFill>
                  <a:srgbClr val="C7C7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203" name="Group 179"/>
              <p:cNvGrpSpPr>
                <a:grpSpLocks/>
              </p:cNvGrpSpPr>
              <p:nvPr/>
            </p:nvGrpSpPr>
            <p:grpSpPr bwMode="auto">
              <a:xfrm>
                <a:off x="3164" y="1176"/>
                <a:ext cx="181" cy="45"/>
                <a:chOff x="3164" y="1176"/>
                <a:chExt cx="181" cy="45"/>
              </a:xfrm>
            </p:grpSpPr>
            <p:sp>
              <p:nvSpPr>
                <p:cNvPr id="1177" name="Rectangle 153"/>
                <p:cNvSpPr>
                  <a:spLocks noChangeArrowheads="1"/>
                </p:cNvSpPr>
                <p:nvPr/>
              </p:nvSpPr>
              <p:spPr bwMode="auto">
                <a:xfrm>
                  <a:off x="3164" y="1176"/>
                  <a:ext cx="16" cy="45"/>
                </a:xfrm>
                <a:prstGeom prst="rect">
                  <a:avLst/>
                </a:prstGeom>
                <a:solidFill>
                  <a:srgbClr val="979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78" name="Rectangle 154"/>
                <p:cNvSpPr>
                  <a:spLocks noChangeArrowheads="1"/>
                </p:cNvSpPr>
                <p:nvPr/>
              </p:nvSpPr>
              <p:spPr bwMode="auto">
                <a:xfrm>
                  <a:off x="3180" y="1176"/>
                  <a:ext cx="8" cy="45"/>
                </a:xfrm>
                <a:prstGeom prst="rect">
                  <a:avLst/>
                </a:prstGeom>
                <a:solidFill>
                  <a:srgbClr val="9999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79" name="Rectangle 155"/>
                <p:cNvSpPr>
                  <a:spLocks noChangeArrowheads="1"/>
                </p:cNvSpPr>
                <p:nvPr/>
              </p:nvSpPr>
              <p:spPr bwMode="auto">
                <a:xfrm>
                  <a:off x="3188" y="1176"/>
                  <a:ext cx="9" cy="45"/>
                </a:xfrm>
                <a:prstGeom prst="rect">
                  <a:avLst/>
                </a:prstGeom>
                <a:solidFill>
                  <a:srgbClr val="9A9A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0" name="Rectangle 156"/>
                <p:cNvSpPr>
                  <a:spLocks noChangeArrowheads="1"/>
                </p:cNvSpPr>
                <p:nvPr/>
              </p:nvSpPr>
              <p:spPr bwMode="auto">
                <a:xfrm>
                  <a:off x="3197" y="1176"/>
                  <a:ext cx="9" cy="45"/>
                </a:xfrm>
                <a:prstGeom prst="rect">
                  <a:avLst/>
                </a:prstGeom>
                <a:solidFill>
                  <a:srgbClr val="9C9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1" name="Rectangle 157"/>
                <p:cNvSpPr>
                  <a:spLocks noChangeArrowheads="1"/>
                </p:cNvSpPr>
                <p:nvPr/>
              </p:nvSpPr>
              <p:spPr bwMode="auto">
                <a:xfrm>
                  <a:off x="3206" y="1176"/>
                  <a:ext cx="5" cy="45"/>
                </a:xfrm>
                <a:prstGeom prst="rect">
                  <a:avLst/>
                </a:prstGeom>
                <a:solidFill>
                  <a:srgbClr val="9E9E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2" name="Rectangle 158"/>
                <p:cNvSpPr>
                  <a:spLocks noChangeArrowheads="1"/>
                </p:cNvSpPr>
                <p:nvPr/>
              </p:nvSpPr>
              <p:spPr bwMode="auto">
                <a:xfrm>
                  <a:off x="3211" y="1176"/>
                  <a:ext cx="6" cy="45"/>
                </a:xfrm>
                <a:prstGeom prst="rect">
                  <a:avLst/>
                </a:prstGeom>
                <a:solidFill>
                  <a:srgbClr val="A0A0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3" name="Rectangle 159"/>
                <p:cNvSpPr>
                  <a:spLocks noChangeArrowheads="1"/>
                </p:cNvSpPr>
                <p:nvPr/>
              </p:nvSpPr>
              <p:spPr bwMode="auto">
                <a:xfrm>
                  <a:off x="3217" y="1176"/>
                  <a:ext cx="6" cy="45"/>
                </a:xfrm>
                <a:prstGeom prst="rect">
                  <a:avLst/>
                </a:prstGeom>
                <a:solidFill>
                  <a:srgbClr val="A2A2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4" name="Rectangle 160"/>
                <p:cNvSpPr>
                  <a:spLocks noChangeArrowheads="1"/>
                </p:cNvSpPr>
                <p:nvPr/>
              </p:nvSpPr>
              <p:spPr bwMode="auto">
                <a:xfrm>
                  <a:off x="3223" y="1176"/>
                  <a:ext cx="5" cy="45"/>
                </a:xfrm>
                <a:prstGeom prst="rect">
                  <a:avLst/>
                </a:prstGeom>
                <a:solidFill>
                  <a:srgbClr val="A4A4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5" name="Rectangle 161"/>
                <p:cNvSpPr>
                  <a:spLocks noChangeArrowheads="1"/>
                </p:cNvSpPr>
                <p:nvPr/>
              </p:nvSpPr>
              <p:spPr bwMode="auto">
                <a:xfrm>
                  <a:off x="3228" y="1176"/>
                  <a:ext cx="5" cy="45"/>
                </a:xfrm>
                <a:prstGeom prst="rect">
                  <a:avLst/>
                </a:prstGeom>
                <a:solidFill>
                  <a:srgbClr val="A6A6C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6" name="Rectangle 162"/>
                <p:cNvSpPr>
                  <a:spLocks noChangeArrowheads="1"/>
                </p:cNvSpPr>
                <p:nvPr/>
              </p:nvSpPr>
              <p:spPr bwMode="auto">
                <a:xfrm>
                  <a:off x="3233" y="1176"/>
                  <a:ext cx="4" cy="45"/>
                </a:xfrm>
                <a:prstGeom prst="rect">
                  <a:avLst/>
                </a:prstGeom>
                <a:solidFill>
                  <a:srgbClr val="A8A8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7" name="Rectangle 163"/>
                <p:cNvSpPr>
                  <a:spLocks noChangeArrowheads="1"/>
                </p:cNvSpPr>
                <p:nvPr/>
              </p:nvSpPr>
              <p:spPr bwMode="auto">
                <a:xfrm>
                  <a:off x="3237" y="1176"/>
                  <a:ext cx="5" cy="45"/>
                </a:xfrm>
                <a:prstGeom prst="rect">
                  <a:avLst/>
                </a:prstGeom>
                <a:solidFill>
                  <a:srgbClr val="AAAA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8" name="Rectangle 164"/>
                <p:cNvSpPr>
                  <a:spLocks noChangeArrowheads="1"/>
                </p:cNvSpPr>
                <p:nvPr/>
              </p:nvSpPr>
              <p:spPr bwMode="auto">
                <a:xfrm>
                  <a:off x="3242" y="1176"/>
                  <a:ext cx="6" cy="45"/>
                </a:xfrm>
                <a:prstGeom prst="rect">
                  <a:avLst/>
                </a:prstGeom>
                <a:solidFill>
                  <a:srgbClr val="ACACC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9" name="Rectangle 165"/>
                <p:cNvSpPr>
                  <a:spLocks noChangeArrowheads="1"/>
                </p:cNvSpPr>
                <p:nvPr/>
              </p:nvSpPr>
              <p:spPr bwMode="auto">
                <a:xfrm>
                  <a:off x="3248" y="1176"/>
                  <a:ext cx="3" cy="45"/>
                </a:xfrm>
                <a:prstGeom prst="rect">
                  <a:avLst/>
                </a:prstGeom>
                <a:solidFill>
                  <a:srgbClr val="AEAE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0" name="Rectangle 166"/>
                <p:cNvSpPr>
                  <a:spLocks noChangeArrowheads="1"/>
                </p:cNvSpPr>
                <p:nvPr/>
              </p:nvSpPr>
              <p:spPr bwMode="auto">
                <a:xfrm>
                  <a:off x="3251" y="1176"/>
                  <a:ext cx="5" cy="45"/>
                </a:xfrm>
                <a:prstGeom prst="rect">
                  <a:avLst/>
                </a:prstGeom>
                <a:solidFill>
                  <a:srgbClr val="B0B0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1" name="Rectangle 167"/>
                <p:cNvSpPr>
                  <a:spLocks noChangeArrowheads="1"/>
                </p:cNvSpPr>
                <p:nvPr/>
              </p:nvSpPr>
              <p:spPr bwMode="auto">
                <a:xfrm>
                  <a:off x="3256" y="1176"/>
                  <a:ext cx="5" cy="45"/>
                </a:xfrm>
                <a:prstGeom prst="rect">
                  <a:avLst/>
                </a:prstGeom>
                <a:solidFill>
                  <a:srgbClr val="B2B2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2" name="Rectangle 168"/>
                <p:cNvSpPr>
                  <a:spLocks noChangeArrowheads="1"/>
                </p:cNvSpPr>
                <p:nvPr/>
              </p:nvSpPr>
              <p:spPr bwMode="auto">
                <a:xfrm>
                  <a:off x="3261" y="1176"/>
                  <a:ext cx="3" cy="45"/>
                </a:xfrm>
                <a:prstGeom prst="rect">
                  <a:avLst/>
                </a:prstGeom>
                <a:solidFill>
                  <a:srgbClr val="B4B4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3" name="Rectangle 169"/>
                <p:cNvSpPr>
                  <a:spLocks noChangeArrowheads="1"/>
                </p:cNvSpPr>
                <p:nvPr/>
              </p:nvSpPr>
              <p:spPr bwMode="auto">
                <a:xfrm>
                  <a:off x="3264" y="1176"/>
                  <a:ext cx="6" cy="45"/>
                </a:xfrm>
                <a:prstGeom prst="rect">
                  <a:avLst/>
                </a:prstGeom>
                <a:solidFill>
                  <a:srgbClr val="B6B6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4" name="Rectangle 170"/>
                <p:cNvSpPr>
                  <a:spLocks noChangeArrowheads="1"/>
                </p:cNvSpPr>
                <p:nvPr/>
              </p:nvSpPr>
              <p:spPr bwMode="auto">
                <a:xfrm>
                  <a:off x="3270" y="1176"/>
                  <a:ext cx="6" cy="45"/>
                </a:xfrm>
                <a:prstGeom prst="rect">
                  <a:avLst/>
                </a:prstGeom>
                <a:solidFill>
                  <a:srgbClr val="B8B8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5" name="Rectangle 171"/>
                <p:cNvSpPr>
                  <a:spLocks noChangeArrowheads="1"/>
                </p:cNvSpPr>
                <p:nvPr/>
              </p:nvSpPr>
              <p:spPr bwMode="auto">
                <a:xfrm>
                  <a:off x="3276" y="1176"/>
                  <a:ext cx="6" cy="45"/>
                </a:xfrm>
                <a:prstGeom prst="rect">
                  <a:avLst/>
                </a:prstGeom>
                <a:solidFill>
                  <a:srgbClr val="BABA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6" name="Rectangle 172"/>
                <p:cNvSpPr>
                  <a:spLocks noChangeArrowheads="1"/>
                </p:cNvSpPr>
                <p:nvPr/>
              </p:nvSpPr>
              <p:spPr bwMode="auto">
                <a:xfrm>
                  <a:off x="3282" y="1176"/>
                  <a:ext cx="5" cy="45"/>
                </a:xfrm>
                <a:prstGeom prst="rect">
                  <a:avLst/>
                </a:prstGeom>
                <a:solidFill>
                  <a:srgbClr val="BCBC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7" name="Rectangle 173"/>
                <p:cNvSpPr>
                  <a:spLocks noChangeArrowheads="1"/>
                </p:cNvSpPr>
                <p:nvPr/>
              </p:nvSpPr>
              <p:spPr bwMode="auto">
                <a:xfrm>
                  <a:off x="3287" y="1176"/>
                  <a:ext cx="6" cy="45"/>
                </a:xfrm>
                <a:prstGeom prst="rect">
                  <a:avLst/>
                </a:prstGeom>
                <a:solidFill>
                  <a:srgbClr val="BEBE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8" name="Rectangle 174"/>
                <p:cNvSpPr>
                  <a:spLocks noChangeArrowheads="1"/>
                </p:cNvSpPr>
                <p:nvPr/>
              </p:nvSpPr>
              <p:spPr bwMode="auto">
                <a:xfrm>
                  <a:off x="3293" y="1176"/>
                  <a:ext cx="8" cy="45"/>
                </a:xfrm>
                <a:prstGeom prst="rect">
                  <a:avLst/>
                </a:prstGeom>
                <a:solidFill>
                  <a:srgbClr val="C0C0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9" name="Rectangle 175"/>
                <p:cNvSpPr>
                  <a:spLocks noChangeArrowheads="1"/>
                </p:cNvSpPr>
                <p:nvPr/>
              </p:nvSpPr>
              <p:spPr bwMode="auto">
                <a:xfrm>
                  <a:off x="3301" y="1176"/>
                  <a:ext cx="9" cy="45"/>
                </a:xfrm>
                <a:prstGeom prst="rect">
                  <a:avLst/>
                </a:prstGeom>
                <a:solidFill>
                  <a:srgbClr val="C2C2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0" name="Rectangle 176"/>
                <p:cNvSpPr>
                  <a:spLocks noChangeArrowheads="1"/>
                </p:cNvSpPr>
                <p:nvPr/>
              </p:nvSpPr>
              <p:spPr bwMode="auto">
                <a:xfrm>
                  <a:off x="3310" y="1176"/>
                  <a:ext cx="8" cy="45"/>
                </a:xfrm>
                <a:prstGeom prst="rect">
                  <a:avLst/>
                </a:prstGeom>
                <a:solidFill>
                  <a:srgbClr val="C3C3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1" name="Rectangle 177"/>
                <p:cNvSpPr>
                  <a:spLocks noChangeArrowheads="1"/>
                </p:cNvSpPr>
                <p:nvPr/>
              </p:nvSpPr>
              <p:spPr bwMode="auto">
                <a:xfrm>
                  <a:off x="3318" y="1176"/>
                  <a:ext cx="17" cy="45"/>
                </a:xfrm>
                <a:prstGeom prst="rect">
                  <a:avLst/>
                </a:prstGeom>
                <a:solidFill>
                  <a:srgbClr val="C5C5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2" name="Rectangle 178"/>
                <p:cNvSpPr>
                  <a:spLocks noChangeArrowheads="1"/>
                </p:cNvSpPr>
                <p:nvPr/>
              </p:nvSpPr>
              <p:spPr bwMode="auto">
                <a:xfrm>
                  <a:off x="3335" y="1176"/>
                  <a:ext cx="10" cy="45"/>
                </a:xfrm>
                <a:prstGeom prst="rect">
                  <a:avLst/>
                </a:prstGeom>
                <a:solidFill>
                  <a:srgbClr val="C7C7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259" name="Group 235"/>
              <p:cNvGrpSpPr>
                <a:grpSpLocks/>
              </p:cNvGrpSpPr>
              <p:nvPr/>
            </p:nvGrpSpPr>
            <p:grpSpPr bwMode="auto">
              <a:xfrm>
                <a:off x="3356" y="1197"/>
                <a:ext cx="67" cy="33"/>
                <a:chOff x="3356" y="1197"/>
                <a:chExt cx="67" cy="33"/>
              </a:xfrm>
            </p:grpSpPr>
            <p:sp>
              <p:nvSpPr>
                <p:cNvPr id="1204" name="Rectangle 180"/>
                <p:cNvSpPr>
                  <a:spLocks noChangeArrowheads="1"/>
                </p:cNvSpPr>
                <p:nvPr/>
              </p:nvSpPr>
              <p:spPr bwMode="auto">
                <a:xfrm>
                  <a:off x="3356" y="1197"/>
                  <a:ext cx="4" cy="33"/>
                </a:xfrm>
                <a:prstGeom prst="rect">
                  <a:avLst/>
                </a:prstGeom>
                <a:solidFill>
                  <a:srgbClr val="C7C7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5" name="Rectangle 181"/>
                <p:cNvSpPr>
                  <a:spLocks noChangeArrowheads="1"/>
                </p:cNvSpPr>
                <p:nvPr/>
              </p:nvSpPr>
              <p:spPr bwMode="auto">
                <a:xfrm>
                  <a:off x="3360" y="1197"/>
                  <a:ext cx="1" cy="33"/>
                </a:xfrm>
                <a:prstGeom prst="rect">
                  <a:avLst/>
                </a:prstGeom>
                <a:solidFill>
                  <a:srgbClr val="C6C6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6" name="Rectangle 182"/>
                <p:cNvSpPr>
                  <a:spLocks noChangeArrowheads="1"/>
                </p:cNvSpPr>
                <p:nvPr/>
              </p:nvSpPr>
              <p:spPr bwMode="auto">
                <a:xfrm>
                  <a:off x="3361" y="1197"/>
                  <a:ext cx="3" cy="33"/>
                </a:xfrm>
                <a:prstGeom prst="rect">
                  <a:avLst/>
                </a:prstGeom>
                <a:solidFill>
                  <a:srgbClr val="C6C6D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7" name="Rectangle 183"/>
                <p:cNvSpPr>
                  <a:spLocks noChangeArrowheads="1"/>
                </p:cNvSpPr>
                <p:nvPr/>
              </p:nvSpPr>
              <p:spPr bwMode="auto">
                <a:xfrm>
                  <a:off x="3364" y="1197"/>
                  <a:ext cx="1" cy="33"/>
                </a:xfrm>
                <a:prstGeom prst="rect">
                  <a:avLst/>
                </a:prstGeom>
                <a:solidFill>
                  <a:srgbClr val="C5C5D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8" name="Rectangle 184"/>
                <p:cNvSpPr>
                  <a:spLocks noChangeArrowheads="1"/>
                </p:cNvSpPr>
                <p:nvPr/>
              </p:nvSpPr>
              <p:spPr bwMode="auto">
                <a:xfrm>
                  <a:off x="3365" y="1197"/>
                  <a:ext cx="2" cy="33"/>
                </a:xfrm>
                <a:prstGeom prst="rect">
                  <a:avLst/>
                </a:prstGeom>
                <a:solidFill>
                  <a:srgbClr val="C5C5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9" name="Rectangle 185"/>
                <p:cNvSpPr>
                  <a:spLocks noChangeArrowheads="1"/>
                </p:cNvSpPr>
                <p:nvPr/>
              </p:nvSpPr>
              <p:spPr bwMode="auto">
                <a:xfrm>
                  <a:off x="3367" y="1197"/>
                  <a:ext cx="1" cy="33"/>
                </a:xfrm>
                <a:prstGeom prst="rect">
                  <a:avLst/>
                </a:prstGeom>
                <a:solidFill>
                  <a:srgbClr val="C4C4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0" name="Rectangle 186"/>
                <p:cNvSpPr>
                  <a:spLocks noChangeArrowheads="1"/>
                </p:cNvSpPr>
                <p:nvPr/>
              </p:nvSpPr>
              <p:spPr bwMode="auto">
                <a:xfrm>
                  <a:off x="3368" y="1197"/>
                  <a:ext cx="1" cy="33"/>
                </a:xfrm>
                <a:prstGeom prst="rect">
                  <a:avLst/>
                </a:prstGeom>
                <a:solidFill>
                  <a:srgbClr val="C4C4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1" name="Rectangle 187"/>
                <p:cNvSpPr>
                  <a:spLocks noChangeArrowheads="1"/>
                </p:cNvSpPr>
                <p:nvPr/>
              </p:nvSpPr>
              <p:spPr bwMode="auto">
                <a:xfrm>
                  <a:off x="3369" y="1197"/>
                  <a:ext cx="1" cy="33"/>
                </a:xfrm>
                <a:prstGeom prst="rect">
                  <a:avLst/>
                </a:prstGeom>
                <a:solidFill>
                  <a:srgbClr val="C3C3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2" name="Rectangle 188"/>
                <p:cNvSpPr>
                  <a:spLocks noChangeArrowheads="1"/>
                </p:cNvSpPr>
                <p:nvPr/>
              </p:nvSpPr>
              <p:spPr bwMode="auto">
                <a:xfrm>
                  <a:off x="3370" y="1197"/>
                  <a:ext cx="1" cy="33"/>
                </a:xfrm>
                <a:prstGeom prst="rect">
                  <a:avLst/>
                </a:prstGeom>
                <a:solidFill>
                  <a:srgbClr val="C3C3D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3" name="Rectangle 189"/>
                <p:cNvSpPr>
                  <a:spLocks noChangeArrowheads="1"/>
                </p:cNvSpPr>
                <p:nvPr/>
              </p:nvSpPr>
              <p:spPr bwMode="auto">
                <a:xfrm>
                  <a:off x="3371" y="1197"/>
                  <a:ext cx="1" cy="33"/>
                </a:xfrm>
                <a:prstGeom prst="rect">
                  <a:avLst/>
                </a:prstGeom>
                <a:solidFill>
                  <a:srgbClr val="C2C2D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4" name="Rectangle 190"/>
                <p:cNvSpPr>
                  <a:spLocks noChangeArrowheads="1"/>
                </p:cNvSpPr>
                <p:nvPr/>
              </p:nvSpPr>
              <p:spPr bwMode="auto">
                <a:xfrm>
                  <a:off x="3372" y="1197"/>
                  <a:ext cx="1" cy="33"/>
                </a:xfrm>
                <a:prstGeom prst="rect">
                  <a:avLst/>
                </a:prstGeom>
                <a:solidFill>
                  <a:srgbClr val="C2C2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5" name="Rectangle 191"/>
                <p:cNvSpPr>
                  <a:spLocks noChangeArrowheads="1"/>
                </p:cNvSpPr>
                <p:nvPr/>
              </p:nvSpPr>
              <p:spPr bwMode="auto">
                <a:xfrm>
                  <a:off x="3373" y="1197"/>
                  <a:ext cx="1" cy="33"/>
                </a:xfrm>
                <a:prstGeom prst="rect">
                  <a:avLst/>
                </a:prstGeom>
                <a:solidFill>
                  <a:srgbClr val="C1C1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6" name="Rectangle 192"/>
                <p:cNvSpPr>
                  <a:spLocks noChangeArrowheads="1"/>
                </p:cNvSpPr>
                <p:nvPr/>
              </p:nvSpPr>
              <p:spPr bwMode="auto">
                <a:xfrm>
                  <a:off x="3374" y="1197"/>
                  <a:ext cx="2" cy="33"/>
                </a:xfrm>
                <a:prstGeom prst="rect">
                  <a:avLst/>
                </a:prstGeom>
                <a:solidFill>
                  <a:srgbClr val="C0C0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7" name="Rectangle 193"/>
                <p:cNvSpPr>
                  <a:spLocks noChangeArrowheads="1"/>
                </p:cNvSpPr>
                <p:nvPr/>
              </p:nvSpPr>
              <p:spPr bwMode="auto">
                <a:xfrm>
                  <a:off x="3376" y="1197"/>
                  <a:ext cx="1" cy="33"/>
                </a:xfrm>
                <a:prstGeom prst="rect">
                  <a:avLst/>
                </a:prstGeom>
                <a:solidFill>
                  <a:srgbClr val="BFBFD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8" name="Rectangle 194"/>
                <p:cNvSpPr>
                  <a:spLocks noChangeArrowheads="1"/>
                </p:cNvSpPr>
                <p:nvPr/>
              </p:nvSpPr>
              <p:spPr bwMode="auto">
                <a:xfrm>
                  <a:off x="3377" y="1197"/>
                  <a:ext cx="1" cy="33"/>
                </a:xfrm>
                <a:prstGeom prst="rect">
                  <a:avLst/>
                </a:prstGeom>
                <a:solidFill>
                  <a:srgbClr val="BEBE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9" name="Rectangle 195"/>
                <p:cNvSpPr>
                  <a:spLocks noChangeArrowheads="1"/>
                </p:cNvSpPr>
                <p:nvPr/>
              </p:nvSpPr>
              <p:spPr bwMode="auto">
                <a:xfrm>
                  <a:off x="3378" y="1197"/>
                  <a:ext cx="1" cy="33"/>
                </a:xfrm>
                <a:prstGeom prst="rect">
                  <a:avLst/>
                </a:prstGeom>
                <a:solidFill>
                  <a:srgbClr val="BDBD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0" name="Rectangle 196"/>
                <p:cNvSpPr>
                  <a:spLocks noChangeArrowheads="1"/>
                </p:cNvSpPr>
                <p:nvPr/>
              </p:nvSpPr>
              <p:spPr bwMode="auto">
                <a:xfrm>
                  <a:off x="3379" y="1197"/>
                  <a:ext cx="1" cy="33"/>
                </a:xfrm>
                <a:prstGeom prst="rect">
                  <a:avLst/>
                </a:prstGeom>
                <a:solidFill>
                  <a:srgbClr val="BCBC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1" name="Rectangle 197"/>
                <p:cNvSpPr>
                  <a:spLocks noChangeArrowheads="1"/>
                </p:cNvSpPr>
                <p:nvPr/>
              </p:nvSpPr>
              <p:spPr bwMode="auto">
                <a:xfrm>
                  <a:off x="3380" y="1197"/>
                  <a:ext cx="1" cy="33"/>
                </a:xfrm>
                <a:prstGeom prst="rect">
                  <a:avLst/>
                </a:prstGeom>
                <a:solidFill>
                  <a:srgbClr val="BBBB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2" name="Rectangle 198"/>
                <p:cNvSpPr>
                  <a:spLocks noChangeArrowheads="1"/>
                </p:cNvSpPr>
                <p:nvPr/>
              </p:nvSpPr>
              <p:spPr bwMode="auto">
                <a:xfrm>
                  <a:off x="3381" y="1197"/>
                  <a:ext cx="1" cy="33"/>
                </a:xfrm>
                <a:prstGeom prst="rect">
                  <a:avLst/>
                </a:prstGeom>
                <a:solidFill>
                  <a:srgbClr val="BABA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3" name="Rectangle 199"/>
                <p:cNvSpPr>
                  <a:spLocks noChangeArrowheads="1"/>
                </p:cNvSpPr>
                <p:nvPr/>
              </p:nvSpPr>
              <p:spPr bwMode="auto">
                <a:xfrm>
                  <a:off x="3382" y="1197"/>
                  <a:ext cx="1" cy="33"/>
                </a:xfrm>
                <a:prstGeom prst="rect">
                  <a:avLst/>
                </a:prstGeom>
                <a:solidFill>
                  <a:srgbClr val="B9B9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4" name="Rectangle 200"/>
                <p:cNvSpPr>
                  <a:spLocks noChangeArrowheads="1"/>
                </p:cNvSpPr>
                <p:nvPr/>
              </p:nvSpPr>
              <p:spPr bwMode="auto">
                <a:xfrm>
                  <a:off x="3383" y="1197"/>
                  <a:ext cx="1" cy="33"/>
                </a:xfrm>
                <a:prstGeom prst="rect">
                  <a:avLst/>
                </a:prstGeom>
                <a:solidFill>
                  <a:srgbClr val="B8B8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5" name="Rectangle 201"/>
                <p:cNvSpPr>
                  <a:spLocks noChangeArrowheads="1"/>
                </p:cNvSpPr>
                <p:nvPr/>
              </p:nvSpPr>
              <p:spPr bwMode="auto">
                <a:xfrm>
                  <a:off x="3384" y="1197"/>
                  <a:ext cx="2" cy="33"/>
                </a:xfrm>
                <a:prstGeom prst="rect">
                  <a:avLst/>
                </a:prstGeom>
                <a:solidFill>
                  <a:srgbClr val="B7B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6" name="Rectangle 202"/>
                <p:cNvSpPr>
                  <a:spLocks noChangeArrowheads="1"/>
                </p:cNvSpPr>
                <p:nvPr/>
              </p:nvSpPr>
              <p:spPr bwMode="auto">
                <a:xfrm>
                  <a:off x="3386" y="1197"/>
                  <a:ext cx="1" cy="33"/>
                </a:xfrm>
                <a:prstGeom prst="rect">
                  <a:avLst/>
                </a:prstGeom>
                <a:solidFill>
                  <a:srgbClr val="B6B6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7" name="Rectangle 203"/>
                <p:cNvSpPr>
                  <a:spLocks noChangeArrowheads="1"/>
                </p:cNvSpPr>
                <p:nvPr/>
              </p:nvSpPr>
              <p:spPr bwMode="auto">
                <a:xfrm>
                  <a:off x="3386" y="1197"/>
                  <a:ext cx="1" cy="33"/>
                </a:xfrm>
                <a:prstGeom prst="rect">
                  <a:avLst/>
                </a:prstGeom>
                <a:solidFill>
                  <a:srgbClr val="B5B5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8" name="Rectangle 204"/>
                <p:cNvSpPr>
                  <a:spLocks noChangeArrowheads="1"/>
                </p:cNvSpPr>
                <p:nvPr/>
              </p:nvSpPr>
              <p:spPr bwMode="auto">
                <a:xfrm>
                  <a:off x="3387" y="1197"/>
                  <a:ext cx="1" cy="33"/>
                </a:xfrm>
                <a:prstGeom prst="rect">
                  <a:avLst/>
                </a:prstGeom>
                <a:solidFill>
                  <a:srgbClr val="B3B3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9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88" y="1197"/>
                  <a:ext cx="1" cy="33"/>
                </a:xfrm>
                <a:prstGeom prst="rect">
                  <a:avLst/>
                </a:prstGeom>
                <a:solidFill>
                  <a:srgbClr val="B2B2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0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89" y="1197"/>
                  <a:ext cx="2" cy="33"/>
                </a:xfrm>
                <a:prstGeom prst="rect">
                  <a:avLst/>
                </a:prstGeom>
                <a:solidFill>
                  <a:srgbClr val="B1B1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1" name="Rectangle 207"/>
                <p:cNvSpPr>
                  <a:spLocks noChangeArrowheads="1"/>
                </p:cNvSpPr>
                <p:nvPr/>
              </p:nvSpPr>
              <p:spPr bwMode="auto">
                <a:xfrm>
                  <a:off x="3391" y="1197"/>
                  <a:ext cx="1" cy="33"/>
                </a:xfrm>
                <a:prstGeom prst="rect">
                  <a:avLst/>
                </a:prstGeom>
                <a:solidFill>
                  <a:srgbClr val="B0B0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2" name="Rectangle 208"/>
                <p:cNvSpPr>
                  <a:spLocks noChangeArrowheads="1"/>
                </p:cNvSpPr>
                <p:nvPr/>
              </p:nvSpPr>
              <p:spPr bwMode="auto">
                <a:xfrm>
                  <a:off x="3391" y="1197"/>
                  <a:ext cx="1" cy="33"/>
                </a:xfrm>
                <a:prstGeom prst="rect">
                  <a:avLst/>
                </a:prstGeom>
                <a:solidFill>
                  <a:srgbClr val="AEAE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3" name="Rectangle 209"/>
                <p:cNvSpPr>
                  <a:spLocks noChangeArrowheads="1"/>
                </p:cNvSpPr>
                <p:nvPr/>
              </p:nvSpPr>
              <p:spPr bwMode="auto">
                <a:xfrm>
                  <a:off x="3392" y="1197"/>
                  <a:ext cx="1" cy="33"/>
                </a:xfrm>
                <a:prstGeom prst="rect">
                  <a:avLst/>
                </a:prstGeom>
                <a:solidFill>
                  <a:srgbClr val="ADAD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4" name="Rectangle 210"/>
                <p:cNvSpPr>
                  <a:spLocks noChangeArrowheads="1"/>
                </p:cNvSpPr>
                <p:nvPr/>
              </p:nvSpPr>
              <p:spPr bwMode="auto">
                <a:xfrm>
                  <a:off x="3393" y="1197"/>
                  <a:ext cx="1" cy="33"/>
                </a:xfrm>
                <a:prstGeom prst="rect">
                  <a:avLst/>
                </a:prstGeom>
                <a:solidFill>
                  <a:srgbClr val="ACACC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5" name="Rectangle 211"/>
                <p:cNvSpPr>
                  <a:spLocks noChangeArrowheads="1"/>
                </p:cNvSpPr>
                <p:nvPr/>
              </p:nvSpPr>
              <p:spPr bwMode="auto">
                <a:xfrm>
                  <a:off x="3394" y="1197"/>
                  <a:ext cx="2" cy="33"/>
                </a:xfrm>
                <a:prstGeom prst="rect">
                  <a:avLst/>
                </a:prstGeom>
                <a:solidFill>
                  <a:srgbClr val="ABAB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6" name="Rectangle 212"/>
                <p:cNvSpPr>
                  <a:spLocks noChangeArrowheads="1"/>
                </p:cNvSpPr>
                <p:nvPr/>
              </p:nvSpPr>
              <p:spPr bwMode="auto">
                <a:xfrm>
                  <a:off x="3396" y="1197"/>
                  <a:ext cx="1" cy="33"/>
                </a:xfrm>
                <a:prstGeom prst="rect">
                  <a:avLst/>
                </a:prstGeom>
                <a:solidFill>
                  <a:srgbClr val="AAAA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7" name="Rectangle 213"/>
                <p:cNvSpPr>
                  <a:spLocks noChangeArrowheads="1"/>
                </p:cNvSpPr>
                <p:nvPr/>
              </p:nvSpPr>
              <p:spPr bwMode="auto">
                <a:xfrm>
                  <a:off x="3396" y="1197"/>
                  <a:ext cx="1" cy="33"/>
                </a:xfrm>
                <a:prstGeom prst="rect">
                  <a:avLst/>
                </a:prstGeom>
                <a:solidFill>
                  <a:srgbClr val="A8A8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8" name="Rectangle 214"/>
                <p:cNvSpPr>
                  <a:spLocks noChangeArrowheads="1"/>
                </p:cNvSpPr>
                <p:nvPr/>
              </p:nvSpPr>
              <p:spPr bwMode="auto">
                <a:xfrm>
                  <a:off x="3397" y="1197"/>
                  <a:ext cx="1" cy="33"/>
                </a:xfrm>
                <a:prstGeom prst="rect">
                  <a:avLst/>
                </a:prstGeom>
                <a:solidFill>
                  <a:srgbClr val="A7A7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9" name="Rectangle 215"/>
                <p:cNvSpPr>
                  <a:spLocks noChangeArrowheads="1"/>
                </p:cNvSpPr>
                <p:nvPr/>
              </p:nvSpPr>
              <p:spPr bwMode="auto">
                <a:xfrm>
                  <a:off x="3398" y="1197"/>
                  <a:ext cx="2" cy="33"/>
                </a:xfrm>
                <a:prstGeom prst="rect">
                  <a:avLst/>
                </a:prstGeom>
                <a:solidFill>
                  <a:srgbClr val="A6A6C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0" name="Rectangle 216"/>
                <p:cNvSpPr>
                  <a:spLocks noChangeArrowheads="1"/>
                </p:cNvSpPr>
                <p:nvPr/>
              </p:nvSpPr>
              <p:spPr bwMode="auto">
                <a:xfrm>
                  <a:off x="3400" y="1197"/>
                  <a:ext cx="1" cy="33"/>
                </a:xfrm>
                <a:prstGeom prst="rect">
                  <a:avLst/>
                </a:prstGeom>
                <a:solidFill>
                  <a:srgbClr val="A5A5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1" name="Rectangle 217"/>
                <p:cNvSpPr>
                  <a:spLocks noChangeArrowheads="1"/>
                </p:cNvSpPr>
                <p:nvPr/>
              </p:nvSpPr>
              <p:spPr bwMode="auto">
                <a:xfrm>
                  <a:off x="3401" y="1197"/>
                  <a:ext cx="1" cy="33"/>
                </a:xfrm>
                <a:prstGeom prst="rect">
                  <a:avLst/>
                </a:prstGeom>
                <a:solidFill>
                  <a:srgbClr val="A4A4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2" name="Rectangle 218"/>
                <p:cNvSpPr>
                  <a:spLocks noChangeArrowheads="1"/>
                </p:cNvSpPr>
                <p:nvPr/>
              </p:nvSpPr>
              <p:spPr bwMode="auto">
                <a:xfrm>
                  <a:off x="3401" y="1197"/>
                  <a:ext cx="1" cy="33"/>
                </a:xfrm>
                <a:prstGeom prst="rect">
                  <a:avLst/>
                </a:prstGeom>
                <a:solidFill>
                  <a:srgbClr val="A3A3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3" name="Rectangle 219"/>
                <p:cNvSpPr>
                  <a:spLocks noChangeArrowheads="1"/>
                </p:cNvSpPr>
                <p:nvPr/>
              </p:nvSpPr>
              <p:spPr bwMode="auto">
                <a:xfrm>
                  <a:off x="3402" y="1197"/>
                  <a:ext cx="1" cy="33"/>
                </a:xfrm>
                <a:prstGeom prst="rect">
                  <a:avLst/>
                </a:prstGeom>
                <a:solidFill>
                  <a:srgbClr val="A2A2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4" name="Rectangle 220"/>
                <p:cNvSpPr>
                  <a:spLocks noChangeArrowheads="1"/>
                </p:cNvSpPr>
                <p:nvPr/>
              </p:nvSpPr>
              <p:spPr bwMode="auto">
                <a:xfrm>
                  <a:off x="3403" y="1197"/>
                  <a:ext cx="2" cy="33"/>
                </a:xfrm>
                <a:prstGeom prst="rect">
                  <a:avLst/>
                </a:prstGeom>
                <a:solidFill>
                  <a:srgbClr val="A1A1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5" name="Rectangle 221"/>
                <p:cNvSpPr>
                  <a:spLocks noChangeArrowheads="1"/>
                </p:cNvSpPr>
                <p:nvPr/>
              </p:nvSpPr>
              <p:spPr bwMode="auto">
                <a:xfrm>
                  <a:off x="3405" y="1197"/>
                  <a:ext cx="1" cy="33"/>
                </a:xfrm>
                <a:prstGeom prst="rect">
                  <a:avLst/>
                </a:prstGeom>
                <a:solidFill>
                  <a:srgbClr val="A0A0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6" name="Rectangle 222"/>
                <p:cNvSpPr>
                  <a:spLocks noChangeArrowheads="1"/>
                </p:cNvSpPr>
                <p:nvPr/>
              </p:nvSpPr>
              <p:spPr bwMode="auto">
                <a:xfrm>
                  <a:off x="3406" y="1197"/>
                  <a:ext cx="1" cy="33"/>
                </a:xfrm>
                <a:prstGeom prst="rect">
                  <a:avLst/>
                </a:prstGeom>
                <a:solidFill>
                  <a:srgbClr val="9F9F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7" name="Rectangle 223"/>
                <p:cNvSpPr>
                  <a:spLocks noChangeArrowheads="1"/>
                </p:cNvSpPr>
                <p:nvPr/>
              </p:nvSpPr>
              <p:spPr bwMode="auto">
                <a:xfrm>
                  <a:off x="3406" y="1197"/>
                  <a:ext cx="1" cy="33"/>
                </a:xfrm>
                <a:prstGeom prst="rect">
                  <a:avLst/>
                </a:prstGeom>
                <a:solidFill>
                  <a:srgbClr val="9E9E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8" name="Rectangle 224"/>
                <p:cNvSpPr>
                  <a:spLocks noChangeArrowheads="1"/>
                </p:cNvSpPr>
                <p:nvPr/>
              </p:nvSpPr>
              <p:spPr bwMode="auto">
                <a:xfrm>
                  <a:off x="3407" y="1197"/>
                  <a:ext cx="2" cy="33"/>
                </a:xfrm>
                <a:prstGeom prst="rect">
                  <a:avLst/>
                </a:prstGeom>
                <a:solidFill>
                  <a:srgbClr val="9D9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9" name="Rectangle 225"/>
                <p:cNvSpPr>
                  <a:spLocks noChangeArrowheads="1"/>
                </p:cNvSpPr>
                <p:nvPr/>
              </p:nvSpPr>
              <p:spPr bwMode="auto">
                <a:xfrm>
                  <a:off x="3409" y="1197"/>
                  <a:ext cx="1" cy="33"/>
                </a:xfrm>
                <a:prstGeom prst="rect">
                  <a:avLst/>
                </a:prstGeom>
                <a:solidFill>
                  <a:srgbClr val="9D9D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0" name="Rectangle 226"/>
                <p:cNvSpPr>
                  <a:spLocks noChangeArrowheads="1"/>
                </p:cNvSpPr>
                <p:nvPr/>
              </p:nvSpPr>
              <p:spPr bwMode="auto">
                <a:xfrm>
                  <a:off x="3410" y="1197"/>
                  <a:ext cx="1" cy="33"/>
                </a:xfrm>
                <a:prstGeom prst="rect">
                  <a:avLst/>
                </a:prstGeom>
                <a:solidFill>
                  <a:srgbClr val="9C9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1" name="Rectangle 227"/>
                <p:cNvSpPr>
                  <a:spLocks noChangeArrowheads="1"/>
                </p:cNvSpPr>
                <p:nvPr/>
              </p:nvSpPr>
              <p:spPr bwMode="auto">
                <a:xfrm>
                  <a:off x="3411" y="1197"/>
                  <a:ext cx="1" cy="33"/>
                </a:xfrm>
                <a:prstGeom prst="rect">
                  <a:avLst/>
                </a:prstGeom>
                <a:solidFill>
                  <a:srgbClr val="9B9B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2" name="Rectangle 228"/>
                <p:cNvSpPr>
                  <a:spLocks noChangeArrowheads="1"/>
                </p:cNvSpPr>
                <p:nvPr/>
              </p:nvSpPr>
              <p:spPr bwMode="auto">
                <a:xfrm>
                  <a:off x="3412" y="1197"/>
                  <a:ext cx="2" cy="33"/>
                </a:xfrm>
                <a:prstGeom prst="rect">
                  <a:avLst/>
                </a:prstGeom>
                <a:solidFill>
                  <a:srgbClr val="9A9A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3" name="Rectangle 229"/>
                <p:cNvSpPr>
                  <a:spLocks noChangeArrowheads="1"/>
                </p:cNvSpPr>
                <p:nvPr/>
              </p:nvSpPr>
              <p:spPr bwMode="auto">
                <a:xfrm>
                  <a:off x="3414" y="1197"/>
                  <a:ext cx="1" cy="33"/>
                </a:xfrm>
                <a:prstGeom prst="rect">
                  <a:avLst/>
                </a:prstGeom>
                <a:solidFill>
                  <a:srgbClr val="9A9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4" name="Rectangle 230"/>
                <p:cNvSpPr>
                  <a:spLocks noChangeArrowheads="1"/>
                </p:cNvSpPr>
                <p:nvPr/>
              </p:nvSpPr>
              <p:spPr bwMode="auto">
                <a:xfrm>
                  <a:off x="3415" y="1197"/>
                  <a:ext cx="1" cy="33"/>
                </a:xfrm>
                <a:prstGeom prst="rect">
                  <a:avLst/>
                </a:prstGeom>
                <a:solidFill>
                  <a:srgbClr val="9999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5" name="Rectangle 231"/>
                <p:cNvSpPr>
                  <a:spLocks noChangeArrowheads="1"/>
                </p:cNvSpPr>
                <p:nvPr/>
              </p:nvSpPr>
              <p:spPr bwMode="auto">
                <a:xfrm>
                  <a:off x="3416" y="1197"/>
                  <a:ext cx="1" cy="33"/>
                </a:xfrm>
                <a:prstGeom prst="rect">
                  <a:avLst/>
                </a:prstGeom>
                <a:solidFill>
                  <a:srgbClr val="9999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6" name="Rectangle 232"/>
                <p:cNvSpPr>
                  <a:spLocks noChangeArrowheads="1"/>
                </p:cNvSpPr>
                <p:nvPr/>
              </p:nvSpPr>
              <p:spPr bwMode="auto">
                <a:xfrm>
                  <a:off x="3416" y="1197"/>
                  <a:ext cx="3" cy="33"/>
                </a:xfrm>
                <a:prstGeom prst="rect">
                  <a:avLst/>
                </a:prstGeom>
                <a:solidFill>
                  <a:srgbClr val="9898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7" name="Rectangle 233"/>
                <p:cNvSpPr>
                  <a:spLocks noChangeArrowheads="1"/>
                </p:cNvSpPr>
                <p:nvPr/>
              </p:nvSpPr>
              <p:spPr bwMode="auto">
                <a:xfrm>
                  <a:off x="3419" y="1197"/>
                  <a:ext cx="1" cy="33"/>
                </a:xfrm>
                <a:prstGeom prst="rect">
                  <a:avLst/>
                </a:prstGeom>
                <a:solidFill>
                  <a:srgbClr val="9898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8" name="Rectangle 234"/>
                <p:cNvSpPr>
                  <a:spLocks noChangeArrowheads="1"/>
                </p:cNvSpPr>
                <p:nvPr/>
              </p:nvSpPr>
              <p:spPr bwMode="auto">
                <a:xfrm>
                  <a:off x="3420" y="1197"/>
                  <a:ext cx="3" cy="33"/>
                </a:xfrm>
                <a:prstGeom prst="rect">
                  <a:avLst/>
                </a:prstGeom>
                <a:solidFill>
                  <a:srgbClr val="979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pic>
            <p:nvPicPr>
              <p:cNvPr id="1260" name="Picture 236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7" y="1150"/>
                <a:ext cx="66" cy="41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290" name="Group 266"/>
              <p:cNvGrpSpPr>
                <a:grpSpLocks/>
              </p:cNvGrpSpPr>
              <p:nvPr/>
            </p:nvGrpSpPr>
            <p:grpSpPr bwMode="auto">
              <a:xfrm>
                <a:off x="3538" y="1059"/>
                <a:ext cx="409" cy="71"/>
                <a:chOff x="3538" y="1059"/>
                <a:chExt cx="409" cy="71"/>
              </a:xfrm>
            </p:grpSpPr>
            <p:sp>
              <p:nvSpPr>
                <p:cNvPr id="1261" name="Rectangle 237"/>
                <p:cNvSpPr>
                  <a:spLocks noChangeArrowheads="1"/>
                </p:cNvSpPr>
                <p:nvPr/>
              </p:nvSpPr>
              <p:spPr bwMode="auto">
                <a:xfrm>
                  <a:off x="3538" y="1059"/>
                  <a:ext cx="36" cy="71"/>
                </a:xfrm>
                <a:prstGeom prst="rect">
                  <a:avLst/>
                </a:prstGeom>
                <a:solidFill>
                  <a:srgbClr val="979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2" name="Rectangle 238"/>
                <p:cNvSpPr>
                  <a:spLocks noChangeArrowheads="1"/>
                </p:cNvSpPr>
                <p:nvPr/>
              </p:nvSpPr>
              <p:spPr bwMode="auto">
                <a:xfrm>
                  <a:off x="3574" y="1059"/>
                  <a:ext cx="20" cy="71"/>
                </a:xfrm>
                <a:prstGeom prst="rect">
                  <a:avLst/>
                </a:prstGeom>
                <a:solidFill>
                  <a:srgbClr val="9999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3" name="Rectangle 239"/>
                <p:cNvSpPr>
                  <a:spLocks noChangeArrowheads="1"/>
                </p:cNvSpPr>
                <p:nvPr/>
              </p:nvSpPr>
              <p:spPr bwMode="auto">
                <a:xfrm>
                  <a:off x="3594" y="1059"/>
                  <a:ext cx="16" cy="71"/>
                </a:xfrm>
                <a:prstGeom prst="rect">
                  <a:avLst/>
                </a:prstGeom>
                <a:solidFill>
                  <a:srgbClr val="9A9A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4" name="Rectangle 240"/>
                <p:cNvSpPr>
                  <a:spLocks noChangeArrowheads="1"/>
                </p:cNvSpPr>
                <p:nvPr/>
              </p:nvSpPr>
              <p:spPr bwMode="auto">
                <a:xfrm>
                  <a:off x="3610" y="1059"/>
                  <a:ext cx="20" cy="71"/>
                </a:xfrm>
                <a:prstGeom prst="rect">
                  <a:avLst/>
                </a:prstGeom>
                <a:solidFill>
                  <a:srgbClr val="9C9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5" name="Rectangle 241"/>
                <p:cNvSpPr>
                  <a:spLocks noChangeArrowheads="1"/>
                </p:cNvSpPr>
                <p:nvPr/>
              </p:nvSpPr>
              <p:spPr bwMode="auto">
                <a:xfrm>
                  <a:off x="3630" y="1059"/>
                  <a:ext cx="12" cy="71"/>
                </a:xfrm>
                <a:prstGeom prst="rect">
                  <a:avLst/>
                </a:prstGeom>
                <a:solidFill>
                  <a:srgbClr val="9E9E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6" name="Rectangle 242"/>
                <p:cNvSpPr>
                  <a:spLocks noChangeArrowheads="1"/>
                </p:cNvSpPr>
                <p:nvPr/>
              </p:nvSpPr>
              <p:spPr bwMode="auto">
                <a:xfrm>
                  <a:off x="3642" y="1059"/>
                  <a:ext cx="10" cy="71"/>
                </a:xfrm>
                <a:prstGeom prst="rect">
                  <a:avLst/>
                </a:prstGeom>
                <a:solidFill>
                  <a:srgbClr val="9F9F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7" name="Rectangle 243"/>
                <p:cNvSpPr>
                  <a:spLocks noChangeArrowheads="1"/>
                </p:cNvSpPr>
                <p:nvPr/>
              </p:nvSpPr>
              <p:spPr bwMode="auto">
                <a:xfrm>
                  <a:off x="3652" y="1059"/>
                  <a:ext cx="13" cy="71"/>
                </a:xfrm>
                <a:prstGeom prst="rect">
                  <a:avLst/>
                </a:prstGeom>
                <a:solidFill>
                  <a:srgbClr val="A1A1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8" name="Rectangle 244"/>
                <p:cNvSpPr>
                  <a:spLocks noChangeArrowheads="1"/>
                </p:cNvSpPr>
                <p:nvPr/>
              </p:nvSpPr>
              <p:spPr bwMode="auto">
                <a:xfrm>
                  <a:off x="3665" y="1059"/>
                  <a:ext cx="9" cy="71"/>
                </a:xfrm>
                <a:prstGeom prst="rect">
                  <a:avLst/>
                </a:prstGeom>
                <a:solidFill>
                  <a:srgbClr val="A3A3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9" name="Rectangle 245"/>
                <p:cNvSpPr>
                  <a:spLocks noChangeArrowheads="1"/>
                </p:cNvSpPr>
                <p:nvPr/>
              </p:nvSpPr>
              <p:spPr bwMode="auto">
                <a:xfrm>
                  <a:off x="3674" y="1059"/>
                  <a:ext cx="8" cy="71"/>
                </a:xfrm>
                <a:prstGeom prst="rect">
                  <a:avLst/>
                </a:prstGeom>
                <a:solidFill>
                  <a:srgbClr val="A4A4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0" name="Rectangle 246"/>
                <p:cNvSpPr>
                  <a:spLocks noChangeArrowheads="1"/>
                </p:cNvSpPr>
                <p:nvPr/>
              </p:nvSpPr>
              <p:spPr bwMode="auto">
                <a:xfrm>
                  <a:off x="3682" y="1059"/>
                  <a:ext cx="11" cy="71"/>
                </a:xfrm>
                <a:prstGeom prst="rect">
                  <a:avLst/>
                </a:prstGeom>
                <a:solidFill>
                  <a:srgbClr val="A6A6C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1" name="Rectangle 247"/>
                <p:cNvSpPr>
                  <a:spLocks noChangeArrowheads="1"/>
                </p:cNvSpPr>
                <p:nvPr/>
              </p:nvSpPr>
              <p:spPr bwMode="auto">
                <a:xfrm>
                  <a:off x="3693" y="1059"/>
                  <a:ext cx="10" cy="71"/>
                </a:xfrm>
                <a:prstGeom prst="rect">
                  <a:avLst/>
                </a:prstGeom>
                <a:solidFill>
                  <a:srgbClr val="A8A8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2" name="Rectangle 248"/>
                <p:cNvSpPr>
                  <a:spLocks noChangeArrowheads="1"/>
                </p:cNvSpPr>
                <p:nvPr/>
              </p:nvSpPr>
              <p:spPr bwMode="auto">
                <a:xfrm>
                  <a:off x="3703" y="1059"/>
                  <a:ext cx="11" cy="71"/>
                </a:xfrm>
                <a:prstGeom prst="rect">
                  <a:avLst/>
                </a:prstGeom>
                <a:solidFill>
                  <a:srgbClr val="AAAA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3" name="Rectangle 249"/>
                <p:cNvSpPr>
                  <a:spLocks noChangeArrowheads="1"/>
                </p:cNvSpPr>
                <p:nvPr/>
              </p:nvSpPr>
              <p:spPr bwMode="auto">
                <a:xfrm>
                  <a:off x="3714" y="1059"/>
                  <a:ext cx="9" cy="71"/>
                </a:xfrm>
                <a:prstGeom prst="rect">
                  <a:avLst/>
                </a:prstGeom>
                <a:solidFill>
                  <a:srgbClr val="ACACC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4" name="Rectangle 250"/>
                <p:cNvSpPr>
                  <a:spLocks noChangeArrowheads="1"/>
                </p:cNvSpPr>
                <p:nvPr/>
              </p:nvSpPr>
              <p:spPr bwMode="auto">
                <a:xfrm>
                  <a:off x="3723" y="1059"/>
                  <a:ext cx="9" cy="71"/>
                </a:xfrm>
                <a:prstGeom prst="rect">
                  <a:avLst/>
                </a:prstGeom>
                <a:solidFill>
                  <a:srgbClr val="AEAE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5" name="Rectangle 251"/>
                <p:cNvSpPr>
                  <a:spLocks noChangeArrowheads="1"/>
                </p:cNvSpPr>
                <p:nvPr/>
              </p:nvSpPr>
              <p:spPr bwMode="auto">
                <a:xfrm>
                  <a:off x="3732" y="1059"/>
                  <a:ext cx="7" cy="71"/>
                </a:xfrm>
                <a:prstGeom prst="rect">
                  <a:avLst/>
                </a:prstGeom>
                <a:solidFill>
                  <a:srgbClr val="AFAF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6" name="Rectangle 252"/>
                <p:cNvSpPr>
                  <a:spLocks noChangeArrowheads="1"/>
                </p:cNvSpPr>
                <p:nvPr/>
              </p:nvSpPr>
              <p:spPr bwMode="auto">
                <a:xfrm>
                  <a:off x="3739" y="1059"/>
                  <a:ext cx="10" cy="71"/>
                </a:xfrm>
                <a:prstGeom prst="rect">
                  <a:avLst/>
                </a:prstGeom>
                <a:solidFill>
                  <a:srgbClr val="B1B1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7" name="Rectangle 253"/>
                <p:cNvSpPr>
                  <a:spLocks noChangeArrowheads="1"/>
                </p:cNvSpPr>
                <p:nvPr/>
              </p:nvSpPr>
              <p:spPr bwMode="auto">
                <a:xfrm>
                  <a:off x="3749" y="1059"/>
                  <a:ext cx="8" cy="71"/>
                </a:xfrm>
                <a:prstGeom prst="rect">
                  <a:avLst/>
                </a:prstGeom>
                <a:solidFill>
                  <a:srgbClr val="B3B3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8" name="Rectangle 254"/>
                <p:cNvSpPr>
                  <a:spLocks noChangeArrowheads="1"/>
                </p:cNvSpPr>
                <p:nvPr/>
              </p:nvSpPr>
              <p:spPr bwMode="auto">
                <a:xfrm>
                  <a:off x="3757" y="1059"/>
                  <a:ext cx="10" cy="71"/>
                </a:xfrm>
                <a:prstGeom prst="rect">
                  <a:avLst/>
                </a:prstGeom>
                <a:solidFill>
                  <a:srgbClr val="B4B4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9" name="Rectangle 255"/>
                <p:cNvSpPr>
                  <a:spLocks noChangeArrowheads="1"/>
                </p:cNvSpPr>
                <p:nvPr/>
              </p:nvSpPr>
              <p:spPr bwMode="auto">
                <a:xfrm>
                  <a:off x="3767" y="1059"/>
                  <a:ext cx="7" cy="71"/>
                </a:xfrm>
                <a:prstGeom prst="rect">
                  <a:avLst/>
                </a:prstGeom>
                <a:solidFill>
                  <a:srgbClr val="B6B6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0" name="Rectangle 256"/>
                <p:cNvSpPr>
                  <a:spLocks noChangeArrowheads="1"/>
                </p:cNvSpPr>
                <p:nvPr/>
              </p:nvSpPr>
              <p:spPr bwMode="auto">
                <a:xfrm>
                  <a:off x="3774" y="1059"/>
                  <a:ext cx="9" cy="71"/>
                </a:xfrm>
                <a:prstGeom prst="rect">
                  <a:avLst/>
                </a:prstGeom>
                <a:solidFill>
                  <a:srgbClr val="B7B7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1" name="Rectangle 257"/>
                <p:cNvSpPr>
                  <a:spLocks noChangeArrowheads="1"/>
                </p:cNvSpPr>
                <p:nvPr/>
              </p:nvSpPr>
              <p:spPr bwMode="auto">
                <a:xfrm>
                  <a:off x="3783" y="1059"/>
                  <a:ext cx="12" cy="71"/>
                </a:xfrm>
                <a:prstGeom prst="rect">
                  <a:avLst/>
                </a:prstGeom>
                <a:solidFill>
                  <a:srgbClr val="B9B9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2" name="Rectangle 258"/>
                <p:cNvSpPr>
                  <a:spLocks noChangeArrowheads="1"/>
                </p:cNvSpPr>
                <p:nvPr/>
              </p:nvSpPr>
              <p:spPr bwMode="auto">
                <a:xfrm>
                  <a:off x="3795" y="1059"/>
                  <a:ext cx="10" cy="71"/>
                </a:xfrm>
                <a:prstGeom prst="rect">
                  <a:avLst/>
                </a:prstGeom>
                <a:solidFill>
                  <a:srgbClr val="BBBB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3" name="Rectangle 259"/>
                <p:cNvSpPr>
                  <a:spLocks noChangeArrowheads="1"/>
                </p:cNvSpPr>
                <p:nvPr/>
              </p:nvSpPr>
              <p:spPr bwMode="auto">
                <a:xfrm>
                  <a:off x="3805" y="1059"/>
                  <a:ext cx="9" cy="71"/>
                </a:xfrm>
                <a:prstGeom prst="rect">
                  <a:avLst/>
                </a:prstGeom>
                <a:solidFill>
                  <a:srgbClr val="BCBC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4" name="Rectangle 260"/>
                <p:cNvSpPr>
                  <a:spLocks noChangeArrowheads="1"/>
                </p:cNvSpPr>
                <p:nvPr/>
              </p:nvSpPr>
              <p:spPr bwMode="auto">
                <a:xfrm>
                  <a:off x="3814" y="1059"/>
                  <a:ext cx="16" cy="71"/>
                </a:xfrm>
                <a:prstGeom prst="rect">
                  <a:avLst/>
                </a:prstGeom>
                <a:solidFill>
                  <a:srgbClr val="BEBE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5" name="Rectangle 261"/>
                <p:cNvSpPr>
                  <a:spLocks noChangeArrowheads="1"/>
                </p:cNvSpPr>
                <p:nvPr/>
              </p:nvSpPr>
              <p:spPr bwMode="auto">
                <a:xfrm>
                  <a:off x="3830" y="1059"/>
                  <a:ext cx="18" cy="71"/>
                </a:xfrm>
                <a:prstGeom prst="rect">
                  <a:avLst/>
                </a:prstGeom>
                <a:solidFill>
                  <a:srgbClr val="C0C0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6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48" y="1059"/>
                  <a:ext cx="16" cy="71"/>
                </a:xfrm>
                <a:prstGeom prst="rect">
                  <a:avLst/>
                </a:prstGeom>
                <a:solidFill>
                  <a:srgbClr val="C2C2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7" name="Rectangle 263"/>
                <p:cNvSpPr>
                  <a:spLocks noChangeArrowheads="1"/>
                </p:cNvSpPr>
                <p:nvPr/>
              </p:nvSpPr>
              <p:spPr bwMode="auto">
                <a:xfrm>
                  <a:off x="3864" y="1059"/>
                  <a:ext cx="20" cy="71"/>
                </a:xfrm>
                <a:prstGeom prst="rect">
                  <a:avLst/>
                </a:prstGeom>
                <a:solidFill>
                  <a:srgbClr val="C3C3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8" name="Rectangle 264"/>
                <p:cNvSpPr>
                  <a:spLocks noChangeArrowheads="1"/>
                </p:cNvSpPr>
                <p:nvPr/>
              </p:nvSpPr>
              <p:spPr bwMode="auto">
                <a:xfrm>
                  <a:off x="3884" y="1059"/>
                  <a:ext cx="39" cy="71"/>
                </a:xfrm>
                <a:prstGeom prst="rect">
                  <a:avLst/>
                </a:prstGeom>
                <a:solidFill>
                  <a:srgbClr val="C5C5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9" name="Rectangle 265"/>
                <p:cNvSpPr>
                  <a:spLocks noChangeArrowheads="1"/>
                </p:cNvSpPr>
                <p:nvPr/>
              </p:nvSpPr>
              <p:spPr bwMode="auto">
                <a:xfrm>
                  <a:off x="3923" y="1059"/>
                  <a:ext cx="24" cy="71"/>
                </a:xfrm>
                <a:prstGeom prst="rect">
                  <a:avLst/>
                </a:prstGeom>
                <a:solidFill>
                  <a:srgbClr val="C7C7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17" name="Group 293"/>
              <p:cNvGrpSpPr>
                <a:grpSpLocks/>
              </p:cNvGrpSpPr>
              <p:nvPr/>
            </p:nvGrpSpPr>
            <p:grpSpPr bwMode="auto">
              <a:xfrm>
                <a:off x="2891" y="1098"/>
                <a:ext cx="856" cy="114"/>
                <a:chOff x="2891" y="1098"/>
                <a:chExt cx="856" cy="114"/>
              </a:xfrm>
            </p:grpSpPr>
            <p:sp>
              <p:nvSpPr>
                <p:cNvPr id="1291" name="Rectangle 267"/>
                <p:cNvSpPr>
                  <a:spLocks noChangeArrowheads="1"/>
                </p:cNvSpPr>
                <p:nvPr/>
              </p:nvSpPr>
              <p:spPr bwMode="auto">
                <a:xfrm>
                  <a:off x="3584" y="1098"/>
                  <a:ext cx="16" cy="43"/>
                </a:xfrm>
                <a:prstGeom prst="rect">
                  <a:avLst/>
                </a:prstGeom>
                <a:solidFill>
                  <a:srgbClr val="C7C7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2" name="Rectangle 268"/>
                <p:cNvSpPr>
                  <a:spLocks noChangeArrowheads="1"/>
                </p:cNvSpPr>
                <p:nvPr/>
              </p:nvSpPr>
              <p:spPr bwMode="auto">
                <a:xfrm>
                  <a:off x="3600" y="1098"/>
                  <a:ext cx="10" cy="43"/>
                </a:xfrm>
                <a:prstGeom prst="rect">
                  <a:avLst/>
                </a:prstGeom>
                <a:solidFill>
                  <a:srgbClr val="C5C5D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3" name="Rectangle 269"/>
                <p:cNvSpPr>
                  <a:spLocks noChangeArrowheads="1"/>
                </p:cNvSpPr>
                <p:nvPr/>
              </p:nvSpPr>
              <p:spPr bwMode="auto">
                <a:xfrm>
                  <a:off x="3610" y="1098"/>
                  <a:ext cx="8" cy="43"/>
                </a:xfrm>
                <a:prstGeom prst="rect">
                  <a:avLst/>
                </a:prstGeom>
                <a:solidFill>
                  <a:srgbClr val="C4C4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4" name="Rectangle 270"/>
                <p:cNvSpPr>
                  <a:spLocks noChangeArrowheads="1"/>
                </p:cNvSpPr>
                <p:nvPr/>
              </p:nvSpPr>
              <p:spPr bwMode="auto">
                <a:xfrm>
                  <a:off x="3618" y="1098"/>
                  <a:ext cx="7" cy="43"/>
                </a:xfrm>
                <a:prstGeom prst="rect">
                  <a:avLst/>
                </a:prstGeom>
                <a:solidFill>
                  <a:srgbClr val="C2C2D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5" name="Rectangle 271"/>
                <p:cNvSpPr>
                  <a:spLocks noChangeArrowheads="1"/>
                </p:cNvSpPr>
                <p:nvPr/>
              </p:nvSpPr>
              <p:spPr bwMode="auto">
                <a:xfrm>
                  <a:off x="3625" y="1098"/>
                  <a:ext cx="8" cy="43"/>
                </a:xfrm>
                <a:prstGeom prst="rect">
                  <a:avLst/>
                </a:prstGeom>
                <a:solidFill>
                  <a:srgbClr val="C0C0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6" name="Rectangle 272"/>
                <p:cNvSpPr>
                  <a:spLocks noChangeArrowheads="1"/>
                </p:cNvSpPr>
                <p:nvPr/>
              </p:nvSpPr>
              <p:spPr bwMode="auto">
                <a:xfrm>
                  <a:off x="3633" y="1098"/>
                  <a:ext cx="5" cy="43"/>
                </a:xfrm>
                <a:prstGeom prst="rect">
                  <a:avLst/>
                </a:prstGeom>
                <a:solidFill>
                  <a:srgbClr val="BEBE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7" name="Rectangle 273"/>
                <p:cNvSpPr>
                  <a:spLocks noChangeArrowheads="1"/>
                </p:cNvSpPr>
                <p:nvPr/>
              </p:nvSpPr>
              <p:spPr bwMode="auto">
                <a:xfrm>
                  <a:off x="3638" y="1098"/>
                  <a:ext cx="5" cy="43"/>
                </a:xfrm>
                <a:prstGeom prst="rect">
                  <a:avLst/>
                </a:prstGeom>
                <a:solidFill>
                  <a:srgbClr val="BCBC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8" name="Rectangle 274"/>
                <p:cNvSpPr>
                  <a:spLocks noChangeArrowheads="1"/>
                </p:cNvSpPr>
                <p:nvPr/>
              </p:nvSpPr>
              <p:spPr bwMode="auto">
                <a:xfrm>
                  <a:off x="3643" y="1098"/>
                  <a:ext cx="6" cy="43"/>
                </a:xfrm>
                <a:prstGeom prst="rect">
                  <a:avLst/>
                </a:prstGeom>
                <a:solidFill>
                  <a:srgbClr val="BABA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9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49" y="1098"/>
                  <a:ext cx="5" cy="43"/>
                </a:xfrm>
                <a:prstGeom prst="rect">
                  <a:avLst/>
                </a:prstGeom>
                <a:solidFill>
                  <a:srgbClr val="B8B8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0" name="Rectangle 276"/>
                <p:cNvSpPr>
                  <a:spLocks noChangeArrowheads="1"/>
                </p:cNvSpPr>
                <p:nvPr/>
              </p:nvSpPr>
              <p:spPr bwMode="auto">
                <a:xfrm>
                  <a:off x="3654" y="1098"/>
                  <a:ext cx="4" cy="43"/>
                </a:xfrm>
                <a:prstGeom prst="rect">
                  <a:avLst/>
                </a:prstGeom>
                <a:solidFill>
                  <a:srgbClr val="B6B6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1" name="Rectangle 277"/>
                <p:cNvSpPr>
                  <a:spLocks noChangeArrowheads="1"/>
                </p:cNvSpPr>
                <p:nvPr/>
              </p:nvSpPr>
              <p:spPr bwMode="auto">
                <a:xfrm>
                  <a:off x="3658" y="1098"/>
                  <a:ext cx="3" cy="43"/>
                </a:xfrm>
                <a:prstGeom prst="rect">
                  <a:avLst/>
                </a:prstGeom>
                <a:solidFill>
                  <a:srgbClr val="B4B4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2" name="Rectangle 278"/>
                <p:cNvSpPr>
                  <a:spLocks noChangeArrowheads="1"/>
                </p:cNvSpPr>
                <p:nvPr/>
              </p:nvSpPr>
              <p:spPr bwMode="auto">
                <a:xfrm>
                  <a:off x="3661" y="1098"/>
                  <a:ext cx="5" cy="43"/>
                </a:xfrm>
                <a:prstGeom prst="rect">
                  <a:avLst/>
                </a:prstGeom>
                <a:solidFill>
                  <a:srgbClr val="B2B2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3" name="Rectangle 279"/>
                <p:cNvSpPr>
                  <a:spLocks noChangeArrowheads="1"/>
                </p:cNvSpPr>
                <p:nvPr/>
              </p:nvSpPr>
              <p:spPr bwMode="auto">
                <a:xfrm>
                  <a:off x="3666" y="1098"/>
                  <a:ext cx="3" cy="43"/>
                </a:xfrm>
                <a:prstGeom prst="rect">
                  <a:avLst/>
                </a:prstGeom>
                <a:solidFill>
                  <a:srgbClr val="B0B0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4" name="Rectangle 280"/>
                <p:cNvSpPr>
                  <a:spLocks noChangeArrowheads="1"/>
                </p:cNvSpPr>
                <p:nvPr/>
              </p:nvSpPr>
              <p:spPr bwMode="auto">
                <a:xfrm>
                  <a:off x="3669" y="1098"/>
                  <a:ext cx="5" cy="43"/>
                </a:xfrm>
                <a:prstGeom prst="rect">
                  <a:avLst/>
                </a:prstGeom>
                <a:solidFill>
                  <a:srgbClr val="AEAE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5" name="Rectangle 281"/>
                <p:cNvSpPr>
                  <a:spLocks noChangeArrowheads="1"/>
                </p:cNvSpPr>
                <p:nvPr/>
              </p:nvSpPr>
              <p:spPr bwMode="auto">
                <a:xfrm>
                  <a:off x="3674" y="1098"/>
                  <a:ext cx="5" cy="43"/>
                </a:xfrm>
                <a:prstGeom prst="rect">
                  <a:avLst/>
                </a:prstGeom>
                <a:solidFill>
                  <a:srgbClr val="ACACC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6" name="Rectangle 282"/>
                <p:cNvSpPr>
                  <a:spLocks noChangeArrowheads="1"/>
                </p:cNvSpPr>
                <p:nvPr/>
              </p:nvSpPr>
              <p:spPr bwMode="auto">
                <a:xfrm>
                  <a:off x="3679" y="1098"/>
                  <a:ext cx="3" cy="43"/>
                </a:xfrm>
                <a:prstGeom prst="rect">
                  <a:avLst/>
                </a:prstGeom>
                <a:solidFill>
                  <a:srgbClr val="AAAA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7" name="Rectangle 283"/>
                <p:cNvSpPr>
                  <a:spLocks noChangeArrowheads="1"/>
                </p:cNvSpPr>
                <p:nvPr/>
              </p:nvSpPr>
              <p:spPr bwMode="auto">
                <a:xfrm>
                  <a:off x="3682" y="1098"/>
                  <a:ext cx="4" cy="43"/>
                </a:xfrm>
                <a:prstGeom prst="rect">
                  <a:avLst/>
                </a:prstGeom>
                <a:solidFill>
                  <a:srgbClr val="A8A8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8" name="Rectangle 284"/>
                <p:cNvSpPr>
                  <a:spLocks noChangeArrowheads="1"/>
                </p:cNvSpPr>
                <p:nvPr/>
              </p:nvSpPr>
              <p:spPr bwMode="auto">
                <a:xfrm>
                  <a:off x="3686" y="1098"/>
                  <a:ext cx="5" cy="43"/>
                </a:xfrm>
                <a:prstGeom prst="rect">
                  <a:avLst/>
                </a:prstGeom>
                <a:solidFill>
                  <a:srgbClr val="A6A6C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9" name="Rectangle 285"/>
                <p:cNvSpPr>
                  <a:spLocks noChangeArrowheads="1"/>
                </p:cNvSpPr>
                <p:nvPr/>
              </p:nvSpPr>
              <p:spPr bwMode="auto">
                <a:xfrm>
                  <a:off x="3691" y="1098"/>
                  <a:ext cx="5" cy="43"/>
                </a:xfrm>
                <a:prstGeom prst="rect">
                  <a:avLst/>
                </a:prstGeom>
                <a:solidFill>
                  <a:srgbClr val="A4A4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0" name="Rectangle 286"/>
                <p:cNvSpPr>
                  <a:spLocks noChangeArrowheads="1"/>
                </p:cNvSpPr>
                <p:nvPr/>
              </p:nvSpPr>
              <p:spPr bwMode="auto">
                <a:xfrm>
                  <a:off x="3696" y="1098"/>
                  <a:ext cx="5" cy="43"/>
                </a:xfrm>
                <a:prstGeom prst="rect">
                  <a:avLst/>
                </a:prstGeom>
                <a:solidFill>
                  <a:srgbClr val="A2A2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1" name="Rectangle 287"/>
                <p:cNvSpPr>
                  <a:spLocks noChangeArrowheads="1"/>
                </p:cNvSpPr>
                <p:nvPr/>
              </p:nvSpPr>
              <p:spPr bwMode="auto">
                <a:xfrm>
                  <a:off x="3701" y="1098"/>
                  <a:ext cx="5" cy="43"/>
                </a:xfrm>
                <a:prstGeom prst="rect">
                  <a:avLst/>
                </a:prstGeom>
                <a:solidFill>
                  <a:srgbClr val="A0A0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2" name="Rectangle 288"/>
                <p:cNvSpPr>
                  <a:spLocks noChangeArrowheads="1"/>
                </p:cNvSpPr>
                <p:nvPr/>
              </p:nvSpPr>
              <p:spPr bwMode="auto">
                <a:xfrm>
                  <a:off x="3706" y="1098"/>
                  <a:ext cx="5" cy="43"/>
                </a:xfrm>
                <a:prstGeom prst="rect">
                  <a:avLst/>
                </a:prstGeom>
                <a:solidFill>
                  <a:srgbClr val="9E9E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3" name="Rectangle 289"/>
                <p:cNvSpPr>
                  <a:spLocks noChangeArrowheads="1"/>
                </p:cNvSpPr>
                <p:nvPr/>
              </p:nvSpPr>
              <p:spPr bwMode="auto">
                <a:xfrm>
                  <a:off x="3711" y="1098"/>
                  <a:ext cx="5" cy="43"/>
                </a:xfrm>
                <a:prstGeom prst="rect">
                  <a:avLst/>
                </a:prstGeom>
                <a:solidFill>
                  <a:srgbClr val="9D9D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4" name="Rectangle 290"/>
                <p:cNvSpPr>
                  <a:spLocks noChangeArrowheads="1"/>
                </p:cNvSpPr>
                <p:nvPr/>
              </p:nvSpPr>
              <p:spPr bwMode="auto">
                <a:xfrm flipH="1" flipV="1">
                  <a:off x="2891" y="1120"/>
                  <a:ext cx="169" cy="92"/>
                </a:xfrm>
                <a:prstGeom prst="rect">
                  <a:avLst/>
                </a:prstGeom>
                <a:solidFill>
                  <a:srgbClr val="9B9B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5" name="Rectangle 291"/>
                <p:cNvSpPr>
                  <a:spLocks noChangeArrowheads="1"/>
                </p:cNvSpPr>
                <p:nvPr/>
              </p:nvSpPr>
              <p:spPr bwMode="auto">
                <a:xfrm>
                  <a:off x="3727" y="1098"/>
                  <a:ext cx="10" cy="43"/>
                </a:xfrm>
                <a:prstGeom prst="rect">
                  <a:avLst/>
                </a:prstGeom>
                <a:solidFill>
                  <a:srgbClr val="9999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6" name="Rectangle 292"/>
                <p:cNvSpPr>
                  <a:spLocks noChangeArrowheads="1"/>
                </p:cNvSpPr>
                <p:nvPr/>
              </p:nvSpPr>
              <p:spPr bwMode="auto">
                <a:xfrm>
                  <a:off x="3737" y="1098"/>
                  <a:ext cx="10" cy="43"/>
                </a:xfrm>
                <a:prstGeom prst="rect">
                  <a:avLst/>
                </a:prstGeom>
                <a:solidFill>
                  <a:srgbClr val="979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pic>
            <p:nvPicPr>
              <p:cNvPr id="1318" name="Picture 294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4" y="1169"/>
                <a:ext cx="139" cy="7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345" name="Group 321"/>
              <p:cNvGrpSpPr>
                <a:grpSpLocks/>
              </p:cNvGrpSpPr>
              <p:nvPr/>
            </p:nvGrpSpPr>
            <p:grpSpPr bwMode="auto">
              <a:xfrm>
                <a:off x="3465" y="1161"/>
                <a:ext cx="166" cy="77"/>
                <a:chOff x="3465" y="1161"/>
                <a:chExt cx="166" cy="77"/>
              </a:xfrm>
            </p:grpSpPr>
            <p:sp>
              <p:nvSpPr>
                <p:cNvPr id="1319" name="Rectangle 295"/>
                <p:cNvSpPr>
                  <a:spLocks noChangeArrowheads="1"/>
                </p:cNvSpPr>
                <p:nvPr/>
              </p:nvSpPr>
              <p:spPr bwMode="auto">
                <a:xfrm>
                  <a:off x="3465" y="1161"/>
                  <a:ext cx="14" cy="77"/>
                </a:xfrm>
                <a:prstGeom prst="rect">
                  <a:avLst/>
                </a:prstGeom>
                <a:solidFill>
                  <a:srgbClr val="979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0" name="Rectangle 296"/>
                <p:cNvSpPr>
                  <a:spLocks noChangeArrowheads="1"/>
                </p:cNvSpPr>
                <p:nvPr/>
              </p:nvSpPr>
              <p:spPr bwMode="auto">
                <a:xfrm>
                  <a:off x="3479" y="1161"/>
                  <a:ext cx="8" cy="77"/>
                </a:xfrm>
                <a:prstGeom prst="rect">
                  <a:avLst/>
                </a:prstGeom>
                <a:solidFill>
                  <a:srgbClr val="9999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1" name="Rectangle 297"/>
                <p:cNvSpPr>
                  <a:spLocks noChangeArrowheads="1"/>
                </p:cNvSpPr>
                <p:nvPr/>
              </p:nvSpPr>
              <p:spPr bwMode="auto">
                <a:xfrm>
                  <a:off x="3487" y="1161"/>
                  <a:ext cx="8" cy="77"/>
                </a:xfrm>
                <a:prstGeom prst="rect">
                  <a:avLst/>
                </a:prstGeom>
                <a:solidFill>
                  <a:srgbClr val="9A9A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2" name="Rectangle 298"/>
                <p:cNvSpPr>
                  <a:spLocks noChangeArrowheads="1"/>
                </p:cNvSpPr>
                <p:nvPr/>
              </p:nvSpPr>
              <p:spPr bwMode="auto">
                <a:xfrm>
                  <a:off x="3495" y="1161"/>
                  <a:ext cx="8" cy="77"/>
                </a:xfrm>
                <a:prstGeom prst="rect">
                  <a:avLst/>
                </a:prstGeom>
                <a:solidFill>
                  <a:srgbClr val="9C9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3" name="Rectangle 299"/>
                <p:cNvSpPr>
                  <a:spLocks noChangeArrowheads="1"/>
                </p:cNvSpPr>
                <p:nvPr/>
              </p:nvSpPr>
              <p:spPr bwMode="auto">
                <a:xfrm>
                  <a:off x="3503" y="1161"/>
                  <a:ext cx="5" cy="77"/>
                </a:xfrm>
                <a:prstGeom prst="rect">
                  <a:avLst/>
                </a:prstGeom>
                <a:solidFill>
                  <a:srgbClr val="9E9E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4" name="Rectangle 300"/>
                <p:cNvSpPr>
                  <a:spLocks noChangeArrowheads="1"/>
                </p:cNvSpPr>
                <p:nvPr/>
              </p:nvSpPr>
              <p:spPr bwMode="auto">
                <a:xfrm>
                  <a:off x="3508" y="1161"/>
                  <a:ext cx="5" cy="77"/>
                </a:xfrm>
                <a:prstGeom prst="rect">
                  <a:avLst/>
                </a:prstGeom>
                <a:solidFill>
                  <a:srgbClr val="A0A0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5" name="Rectangle 301"/>
                <p:cNvSpPr>
                  <a:spLocks noChangeArrowheads="1"/>
                </p:cNvSpPr>
                <p:nvPr/>
              </p:nvSpPr>
              <p:spPr bwMode="auto">
                <a:xfrm>
                  <a:off x="3513" y="1161"/>
                  <a:ext cx="5" cy="77"/>
                </a:xfrm>
                <a:prstGeom prst="rect">
                  <a:avLst/>
                </a:prstGeom>
                <a:solidFill>
                  <a:srgbClr val="A2A2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" name="Rectangle 302"/>
                <p:cNvSpPr>
                  <a:spLocks noChangeArrowheads="1"/>
                </p:cNvSpPr>
                <p:nvPr/>
              </p:nvSpPr>
              <p:spPr bwMode="auto">
                <a:xfrm>
                  <a:off x="3518" y="1161"/>
                  <a:ext cx="5" cy="77"/>
                </a:xfrm>
                <a:prstGeom prst="rect">
                  <a:avLst/>
                </a:prstGeom>
                <a:solidFill>
                  <a:srgbClr val="A4A4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7" name="Rectangle 303"/>
                <p:cNvSpPr>
                  <a:spLocks noChangeArrowheads="1"/>
                </p:cNvSpPr>
                <p:nvPr/>
              </p:nvSpPr>
              <p:spPr bwMode="auto">
                <a:xfrm>
                  <a:off x="3523" y="1161"/>
                  <a:ext cx="5" cy="77"/>
                </a:xfrm>
                <a:prstGeom prst="rect">
                  <a:avLst/>
                </a:prstGeom>
                <a:solidFill>
                  <a:srgbClr val="A6A6C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8" name="Rectangle 304"/>
                <p:cNvSpPr>
                  <a:spLocks noChangeArrowheads="1"/>
                </p:cNvSpPr>
                <p:nvPr/>
              </p:nvSpPr>
              <p:spPr bwMode="auto">
                <a:xfrm>
                  <a:off x="3528" y="1161"/>
                  <a:ext cx="4" cy="77"/>
                </a:xfrm>
                <a:prstGeom prst="rect">
                  <a:avLst/>
                </a:prstGeom>
                <a:solidFill>
                  <a:srgbClr val="A8A8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9" name="Rectangle 305"/>
                <p:cNvSpPr>
                  <a:spLocks noChangeArrowheads="1"/>
                </p:cNvSpPr>
                <p:nvPr/>
              </p:nvSpPr>
              <p:spPr bwMode="auto">
                <a:xfrm>
                  <a:off x="3532" y="1161"/>
                  <a:ext cx="4" cy="77"/>
                </a:xfrm>
                <a:prstGeom prst="rect">
                  <a:avLst/>
                </a:prstGeom>
                <a:solidFill>
                  <a:srgbClr val="AAAA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0" name="Rectangle 306"/>
                <p:cNvSpPr>
                  <a:spLocks noChangeArrowheads="1"/>
                </p:cNvSpPr>
                <p:nvPr/>
              </p:nvSpPr>
              <p:spPr bwMode="auto">
                <a:xfrm>
                  <a:off x="3536" y="1161"/>
                  <a:ext cx="5" cy="77"/>
                </a:xfrm>
                <a:prstGeom prst="rect">
                  <a:avLst/>
                </a:prstGeom>
                <a:solidFill>
                  <a:srgbClr val="ACACC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1" name="Rectangle 307"/>
                <p:cNvSpPr>
                  <a:spLocks noChangeArrowheads="1"/>
                </p:cNvSpPr>
                <p:nvPr/>
              </p:nvSpPr>
              <p:spPr bwMode="auto">
                <a:xfrm>
                  <a:off x="3541" y="1161"/>
                  <a:ext cx="3" cy="77"/>
                </a:xfrm>
                <a:prstGeom prst="rect">
                  <a:avLst/>
                </a:prstGeom>
                <a:solidFill>
                  <a:srgbClr val="AEAE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2" name="Rectangle 308"/>
                <p:cNvSpPr>
                  <a:spLocks noChangeArrowheads="1"/>
                </p:cNvSpPr>
                <p:nvPr/>
              </p:nvSpPr>
              <p:spPr bwMode="auto">
                <a:xfrm>
                  <a:off x="3544" y="1161"/>
                  <a:ext cx="5" cy="77"/>
                </a:xfrm>
                <a:prstGeom prst="rect">
                  <a:avLst/>
                </a:prstGeom>
                <a:solidFill>
                  <a:srgbClr val="B0B0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3" name="Rectangle 309"/>
                <p:cNvSpPr>
                  <a:spLocks noChangeArrowheads="1"/>
                </p:cNvSpPr>
                <p:nvPr/>
              </p:nvSpPr>
              <p:spPr bwMode="auto">
                <a:xfrm>
                  <a:off x="3549" y="1161"/>
                  <a:ext cx="5" cy="77"/>
                </a:xfrm>
                <a:prstGeom prst="rect">
                  <a:avLst/>
                </a:prstGeom>
                <a:solidFill>
                  <a:srgbClr val="B2B2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4" name="Rectangle 310"/>
                <p:cNvSpPr>
                  <a:spLocks noChangeArrowheads="1"/>
                </p:cNvSpPr>
                <p:nvPr/>
              </p:nvSpPr>
              <p:spPr bwMode="auto">
                <a:xfrm>
                  <a:off x="3554" y="1161"/>
                  <a:ext cx="3" cy="77"/>
                </a:xfrm>
                <a:prstGeom prst="rect">
                  <a:avLst/>
                </a:prstGeom>
                <a:solidFill>
                  <a:srgbClr val="B4B4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5" name="Rectangle 311"/>
                <p:cNvSpPr>
                  <a:spLocks noChangeArrowheads="1"/>
                </p:cNvSpPr>
                <p:nvPr/>
              </p:nvSpPr>
              <p:spPr bwMode="auto">
                <a:xfrm>
                  <a:off x="3557" y="1161"/>
                  <a:ext cx="5" cy="77"/>
                </a:xfrm>
                <a:prstGeom prst="rect">
                  <a:avLst/>
                </a:prstGeom>
                <a:solidFill>
                  <a:srgbClr val="B6B6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6" name="Rectangle 312"/>
                <p:cNvSpPr>
                  <a:spLocks noChangeArrowheads="1"/>
                </p:cNvSpPr>
                <p:nvPr/>
              </p:nvSpPr>
              <p:spPr bwMode="auto">
                <a:xfrm>
                  <a:off x="3562" y="1161"/>
                  <a:ext cx="5" cy="77"/>
                </a:xfrm>
                <a:prstGeom prst="rect">
                  <a:avLst/>
                </a:prstGeom>
                <a:solidFill>
                  <a:srgbClr val="B8B8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7" name="Rectangle 313"/>
                <p:cNvSpPr>
                  <a:spLocks noChangeArrowheads="1"/>
                </p:cNvSpPr>
                <p:nvPr/>
              </p:nvSpPr>
              <p:spPr bwMode="auto">
                <a:xfrm>
                  <a:off x="3567" y="1161"/>
                  <a:ext cx="5" cy="77"/>
                </a:xfrm>
                <a:prstGeom prst="rect">
                  <a:avLst/>
                </a:prstGeom>
                <a:solidFill>
                  <a:srgbClr val="BABA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8" name="Rectangle 314"/>
                <p:cNvSpPr>
                  <a:spLocks noChangeArrowheads="1"/>
                </p:cNvSpPr>
                <p:nvPr/>
              </p:nvSpPr>
              <p:spPr bwMode="auto">
                <a:xfrm>
                  <a:off x="3572" y="1161"/>
                  <a:ext cx="6" cy="77"/>
                </a:xfrm>
                <a:prstGeom prst="rect">
                  <a:avLst/>
                </a:prstGeom>
                <a:solidFill>
                  <a:srgbClr val="BCBC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9" name="Rectangle 315"/>
                <p:cNvSpPr>
                  <a:spLocks noChangeArrowheads="1"/>
                </p:cNvSpPr>
                <p:nvPr/>
              </p:nvSpPr>
              <p:spPr bwMode="auto">
                <a:xfrm>
                  <a:off x="3578" y="1161"/>
                  <a:ext cx="5" cy="77"/>
                </a:xfrm>
                <a:prstGeom prst="rect">
                  <a:avLst/>
                </a:prstGeom>
                <a:solidFill>
                  <a:srgbClr val="BEBE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0" name="Rectangle 316"/>
                <p:cNvSpPr>
                  <a:spLocks noChangeArrowheads="1"/>
                </p:cNvSpPr>
                <p:nvPr/>
              </p:nvSpPr>
              <p:spPr bwMode="auto">
                <a:xfrm>
                  <a:off x="3583" y="1161"/>
                  <a:ext cx="7" cy="77"/>
                </a:xfrm>
                <a:prstGeom prst="rect">
                  <a:avLst/>
                </a:prstGeom>
                <a:solidFill>
                  <a:srgbClr val="C0C0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1" name="Rectangle 317"/>
                <p:cNvSpPr>
                  <a:spLocks noChangeArrowheads="1"/>
                </p:cNvSpPr>
                <p:nvPr/>
              </p:nvSpPr>
              <p:spPr bwMode="auto">
                <a:xfrm>
                  <a:off x="3590" y="1161"/>
                  <a:ext cx="8" cy="77"/>
                </a:xfrm>
                <a:prstGeom prst="rect">
                  <a:avLst/>
                </a:prstGeom>
                <a:solidFill>
                  <a:srgbClr val="C2C2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2" name="Rectangle 318"/>
                <p:cNvSpPr>
                  <a:spLocks noChangeArrowheads="1"/>
                </p:cNvSpPr>
                <p:nvPr/>
              </p:nvSpPr>
              <p:spPr bwMode="auto">
                <a:xfrm>
                  <a:off x="3598" y="1161"/>
                  <a:ext cx="8" cy="77"/>
                </a:xfrm>
                <a:prstGeom prst="rect">
                  <a:avLst/>
                </a:prstGeom>
                <a:solidFill>
                  <a:srgbClr val="C3C3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3" name="Rectangle 319"/>
                <p:cNvSpPr>
                  <a:spLocks noChangeArrowheads="1"/>
                </p:cNvSpPr>
                <p:nvPr/>
              </p:nvSpPr>
              <p:spPr bwMode="auto">
                <a:xfrm>
                  <a:off x="3606" y="1161"/>
                  <a:ext cx="15" cy="77"/>
                </a:xfrm>
                <a:prstGeom prst="rect">
                  <a:avLst/>
                </a:prstGeom>
                <a:solidFill>
                  <a:srgbClr val="C5C5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4" name="Rectangle 320"/>
                <p:cNvSpPr>
                  <a:spLocks noChangeArrowheads="1"/>
                </p:cNvSpPr>
                <p:nvPr/>
              </p:nvSpPr>
              <p:spPr bwMode="auto">
                <a:xfrm>
                  <a:off x="3621" y="1161"/>
                  <a:ext cx="10" cy="77"/>
                </a:xfrm>
                <a:prstGeom prst="rect">
                  <a:avLst/>
                </a:prstGeom>
                <a:solidFill>
                  <a:srgbClr val="C7C7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pic>
            <p:nvPicPr>
              <p:cNvPr id="1346" name="Picture 322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8" y="1116"/>
                <a:ext cx="229" cy="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47" name="Picture 323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0" y="1115"/>
                <a:ext cx="235" cy="5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403" name="Group 379"/>
              <p:cNvGrpSpPr>
                <a:grpSpLocks/>
              </p:cNvGrpSpPr>
              <p:nvPr/>
            </p:nvGrpSpPr>
            <p:grpSpPr bwMode="auto">
              <a:xfrm>
                <a:off x="4142" y="1171"/>
                <a:ext cx="349" cy="63"/>
                <a:chOff x="4142" y="1171"/>
                <a:chExt cx="349" cy="63"/>
              </a:xfrm>
            </p:grpSpPr>
            <p:sp>
              <p:nvSpPr>
                <p:cNvPr id="1348" name="Rectangle 324"/>
                <p:cNvSpPr>
                  <a:spLocks noChangeArrowheads="1"/>
                </p:cNvSpPr>
                <p:nvPr/>
              </p:nvSpPr>
              <p:spPr bwMode="auto">
                <a:xfrm>
                  <a:off x="4142" y="1171"/>
                  <a:ext cx="16" cy="63"/>
                </a:xfrm>
                <a:prstGeom prst="rect">
                  <a:avLst/>
                </a:prstGeom>
                <a:solidFill>
                  <a:srgbClr val="979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9" name="Rectangle 325"/>
                <p:cNvSpPr>
                  <a:spLocks noChangeArrowheads="1"/>
                </p:cNvSpPr>
                <p:nvPr/>
              </p:nvSpPr>
              <p:spPr bwMode="auto">
                <a:xfrm>
                  <a:off x="4158" y="1171"/>
                  <a:ext cx="7" cy="63"/>
                </a:xfrm>
                <a:prstGeom prst="rect">
                  <a:avLst/>
                </a:prstGeom>
                <a:solidFill>
                  <a:srgbClr val="9999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0" name="Rectangle 326"/>
                <p:cNvSpPr>
                  <a:spLocks noChangeArrowheads="1"/>
                </p:cNvSpPr>
                <p:nvPr/>
              </p:nvSpPr>
              <p:spPr bwMode="auto">
                <a:xfrm>
                  <a:off x="4165" y="1171"/>
                  <a:ext cx="8" cy="63"/>
                </a:xfrm>
                <a:prstGeom prst="rect">
                  <a:avLst/>
                </a:prstGeom>
                <a:solidFill>
                  <a:srgbClr val="9A9A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1" name="Rectangle 327"/>
                <p:cNvSpPr>
                  <a:spLocks noChangeArrowheads="1"/>
                </p:cNvSpPr>
                <p:nvPr/>
              </p:nvSpPr>
              <p:spPr bwMode="auto">
                <a:xfrm>
                  <a:off x="4173" y="1171"/>
                  <a:ext cx="7" cy="63"/>
                </a:xfrm>
                <a:prstGeom prst="rect">
                  <a:avLst/>
                </a:prstGeom>
                <a:solidFill>
                  <a:srgbClr val="9C9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2" name="Rectangle 328"/>
                <p:cNvSpPr>
                  <a:spLocks noChangeArrowheads="1"/>
                </p:cNvSpPr>
                <p:nvPr/>
              </p:nvSpPr>
              <p:spPr bwMode="auto">
                <a:xfrm>
                  <a:off x="4180" y="1171"/>
                  <a:ext cx="6" cy="63"/>
                </a:xfrm>
                <a:prstGeom prst="rect">
                  <a:avLst/>
                </a:prstGeom>
                <a:solidFill>
                  <a:srgbClr val="9E9E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3" name="Rectangle 329"/>
                <p:cNvSpPr>
                  <a:spLocks noChangeArrowheads="1"/>
                </p:cNvSpPr>
                <p:nvPr/>
              </p:nvSpPr>
              <p:spPr bwMode="auto">
                <a:xfrm>
                  <a:off x="4186" y="1171"/>
                  <a:ext cx="4" cy="63"/>
                </a:xfrm>
                <a:prstGeom prst="rect">
                  <a:avLst/>
                </a:prstGeom>
                <a:solidFill>
                  <a:srgbClr val="9F9F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4" name="Rectangle 330"/>
                <p:cNvSpPr>
                  <a:spLocks noChangeArrowheads="1"/>
                </p:cNvSpPr>
                <p:nvPr/>
              </p:nvSpPr>
              <p:spPr bwMode="auto">
                <a:xfrm>
                  <a:off x="4190" y="1171"/>
                  <a:ext cx="5" cy="63"/>
                </a:xfrm>
                <a:prstGeom prst="rect">
                  <a:avLst/>
                </a:prstGeom>
                <a:solidFill>
                  <a:srgbClr val="A1A1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5" name="Rectangle 331"/>
                <p:cNvSpPr>
                  <a:spLocks noChangeArrowheads="1"/>
                </p:cNvSpPr>
                <p:nvPr/>
              </p:nvSpPr>
              <p:spPr bwMode="auto">
                <a:xfrm>
                  <a:off x="4195" y="1171"/>
                  <a:ext cx="5" cy="63"/>
                </a:xfrm>
                <a:prstGeom prst="rect">
                  <a:avLst/>
                </a:prstGeom>
                <a:solidFill>
                  <a:srgbClr val="A3A3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6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00" y="1171"/>
                  <a:ext cx="4" cy="63"/>
                </a:xfrm>
                <a:prstGeom prst="rect">
                  <a:avLst/>
                </a:prstGeom>
                <a:solidFill>
                  <a:srgbClr val="A4A4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7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04" y="1171"/>
                  <a:ext cx="4" cy="63"/>
                </a:xfrm>
                <a:prstGeom prst="rect">
                  <a:avLst/>
                </a:prstGeom>
                <a:solidFill>
                  <a:srgbClr val="A6A6C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8" name="Rectangle 334"/>
                <p:cNvSpPr>
                  <a:spLocks noChangeArrowheads="1"/>
                </p:cNvSpPr>
                <p:nvPr/>
              </p:nvSpPr>
              <p:spPr bwMode="auto">
                <a:xfrm>
                  <a:off x="4208" y="1171"/>
                  <a:ext cx="4" cy="63"/>
                </a:xfrm>
                <a:prstGeom prst="rect">
                  <a:avLst/>
                </a:prstGeom>
                <a:solidFill>
                  <a:srgbClr val="A8A8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9" name="Rectangle 335"/>
                <p:cNvSpPr>
                  <a:spLocks noChangeArrowheads="1"/>
                </p:cNvSpPr>
                <p:nvPr/>
              </p:nvSpPr>
              <p:spPr bwMode="auto">
                <a:xfrm>
                  <a:off x="4212" y="1171"/>
                  <a:ext cx="5" cy="63"/>
                </a:xfrm>
                <a:prstGeom prst="rect">
                  <a:avLst/>
                </a:prstGeom>
                <a:solidFill>
                  <a:srgbClr val="AAAA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0" name="Rectangle 336"/>
                <p:cNvSpPr>
                  <a:spLocks noChangeArrowheads="1"/>
                </p:cNvSpPr>
                <p:nvPr/>
              </p:nvSpPr>
              <p:spPr bwMode="auto">
                <a:xfrm>
                  <a:off x="4217" y="1171"/>
                  <a:ext cx="4" cy="63"/>
                </a:xfrm>
                <a:prstGeom prst="rect">
                  <a:avLst/>
                </a:prstGeom>
                <a:solidFill>
                  <a:srgbClr val="ACACC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1" name="Rectangle 337"/>
                <p:cNvSpPr>
                  <a:spLocks noChangeArrowheads="1"/>
                </p:cNvSpPr>
                <p:nvPr/>
              </p:nvSpPr>
              <p:spPr bwMode="auto">
                <a:xfrm>
                  <a:off x="4221" y="1171"/>
                  <a:ext cx="4" cy="63"/>
                </a:xfrm>
                <a:prstGeom prst="rect">
                  <a:avLst/>
                </a:prstGeom>
                <a:solidFill>
                  <a:srgbClr val="AEAE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2" name="Rectangle 338"/>
                <p:cNvSpPr>
                  <a:spLocks noChangeArrowheads="1"/>
                </p:cNvSpPr>
                <p:nvPr/>
              </p:nvSpPr>
              <p:spPr bwMode="auto">
                <a:xfrm>
                  <a:off x="4225" y="1171"/>
                  <a:ext cx="5" cy="63"/>
                </a:xfrm>
                <a:prstGeom prst="rect">
                  <a:avLst/>
                </a:prstGeom>
                <a:solidFill>
                  <a:srgbClr val="B0B0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3" name="Rectangle 339"/>
                <p:cNvSpPr>
                  <a:spLocks noChangeArrowheads="1"/>
                </p:cNvSpPr>
                <p:nvPr/>
              </p:nvSpPr>
              <p:spPr bwMode="auto">
                <a:xfrm>
                  <a:off x="4230" y="1171"/>
                  <a:ext cx="2" cy="63"/>
                </a:xfrm>
                <a:prstGeom prst="rect">
                  <a:avLst/>
                </a:prstGeom>
                <a:solidFill>
                  <a:srgbClr val="B1B1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4" name="Rectangle 340"/>
                <p:cNvSpPr>
                  <a:spLocks noChangeArrowheads="1"/>
                </p:cNvSpPr>
                <p:nvPr/>
              </p:nvSpPr>
              <p:spPr bwMode="auto">
                <a:xfrm>
                  <a:off x="4232" y="1171"/>
                  <a:ext cx="4" cy="63"/>
                </a:xfrm>
                <a:prstGeom prst="rect">
                  <a:avLst/>
                </a:prstGeom>
                <a:solidFill>
                  <a:srgbClr val="B3B3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5" name="Rectangle 341"/>
                <p:cNvSpPr>
                  <a:spLocks noChangeArrowheads="1"/>
                </p:cNvSpPr>
                <p:nvPr/>
              </p:nvSpPr>
              <p:spPr bwMode="auto">
                <a:xfrm>
                  <a:off x="4236" y="1171"/>
                  <a:ext cx="4" cy="63"/>
                </a:xfrm>
                <a:prstGeom prst="rect">
                  <a:avLst/>
                </a:prstGeom>
                <a:solidFill>
                  <a:srgbClr val="B5B5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6" name="Rectangle 342"/>
                <p:cNvSpPr>
                  <a:spLocks noChangeArrowheads="1"/>
                </p:cNvSpPr>
                <p:nvPr/>
              </p:nvSpPr>
              <p:spPr bwMode="auto">
                <a:xfrm>
                  <a:off x="4240" y="1171"/>
                  <a:ext cx="5" cy="63"/>
                </a:xfrm>
                <a:prstGeom prst="rect">
                  <a:avLst/>
                </a:prstGeom>
                <a:solidFill>
                  <a:srgbClr val="B6B6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7" name="Rectangle 343"/>
                <p:cNvSpPr>
                  <a:spLocks noChangeArrowheads="1"/>
                </p:cNvSpPr>
                <p:nvPr/>
              </p:nvSpPr>
              <p:spPr bwMode="auto">
                <a:xfrm>
                  <a:off x="4245" y="1171"/>
                  <a:ext cx="4" cy="63"/>
                </a:xfrm>
                <a:prstGeom prst="rect">
                  <a:avLst/>
                </a:prstGeom>
                <a:solidFill>
                  <a:srgbClr val="B8B8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8" name="Rectangle 344"/>
                <p:cNvSpPr>
                  <a:spLocks noChangeArrowheads="1"/>
                </p:cNvSpPr>
                <p:nvPr/>
              </p:nvSpPr>
              <p:spPr bwMode="auto">
                <a:xfrm>
                  <a:off x="4249" y="1171"/>
                  <a:ext cx="5" cy="63"/>
                </a:xfrm>
                <a:prstGeom prst="rect">
                  <a:avLst/>
                </a:prstGeom>
                <a:solidFill>
                  <a:srgbClr val="BABA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9" name="Rectangle 345"/>
                <p:cNvSpPr>
                  <a:spLocks noChangeArrowheads="1"/>
                </p:cNvSpPr>
                <p:nvPr/>
              </p:nvSpPr>
              <p:spPr bwMode="auto">
                <a:xfrm>
                  <a:off x="4254" y="1171"/>
                  <a:ext cx="6" cy="63"/>
                </a:xfrm>
                <a:prstGeom prst="rect">
                  <a:avLst/>
                </a:prstGeom>
                <a:solidFill>
                  <a:srgbClr val="BCBC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0" name="Rectangle 346"/>
                <p:cNvSpPr>
                  <a:spLocks noChangeArrowheads="1"/>
                </p:cNvSpPr>
                <p:nvPr/>
              </p:nvSpPr>
              <p:spPr bwMode="auto">
                <a:xfrm>
                  <a:off x="4260" y="1171"/>
                  <a:ext cx="6" cy="63"/>
                </a:xfrm>
                <a:prstGeom prst="rect">
                  <a:avLst/>
                </a:prstGeom>
                <a:solidFill>
                  <a:srgbClr val="BEBE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1" name="Rectangle 347"/>
                <p:cNvSpPr>
                  <a:spLocks noChangeArrowheads="1"/>
                </p:cNvSpPr>
                <p:nvPr/>
              </p:nvSpPr>
              <p:spPr bwMode="auto">
                <a:xfrm>
                  <a:off x="4266" y="1171"/>
                  <a:ext cx="9" cy="63"/>
                </a:xfrm>
                <a:prstGeom prst="rect">
                  <a:avLst/>
                </a:prstGeom>
                <a:solidFill>
                  <a:srgbClr val="C0C0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2" name="Rectangle 348"/>
                <p:cNvSpPr>
                  <a:spLocks noChangeArrowheads="1"/>
                </p:cNvSpPr>
                <p:nvPr/>
              </p:nvSpPr>
              <p:spPr bwMode="auto">
                <a:xfrm>
                  <a:off x="4275" y="1171"/>
                  <a:ext cx="6" cy="63"/>
                </a:xfrm>
                <a:prstGeom prst="rect">
                  <a:avLst/>
                </a:prstGeom>
                <a:solidFill>
                  <a:srgbClr val="C2C2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3" name="Rectangle 349"/>
                <p:cNvSpPr>
                  <a:spLocks noChangeArrowheads="1"/>
                </p:cNvSpPr>
                <p:nvPr/>
              </p:nvSpPr>
              <p:spPr bwMode="auto">
                <a:xfrm>
                  <a:off x="4281" y="1171"/>
                  <a:ext cx="9" cy="63"/>
                </a:xfrm>
                <a:prstGeom prst="rect">
                  <a:avLst/>
                </a:prstGeom>
                <a:solidFill>
                  <a:srgbClr val="C3C3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4" name="Rectangle 350"/>
                <p:cNvSpPr>
                  <a:spLocks noChangeArrowheads="1"/>
                </p:cNvSpPr>
                <p:nvPr/>
              </p:nvSpPr>
              <p:spPr bwMode="auto">
                <a:xfrm>
                  <a:off x="4290" y="1171"/>
                  <a:ext cx="16" cy="63"/>
                </a:xfrm>
                <a:prstGeom prst="rect">
                  <a:avLst/>
                </a:prstGeom>
                <a:solidFill>
                  <a:srgbClr val="C5C5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5" name="Rectangle 351"/>
                <p:cNvSpPr>
                  <a:spLocks noChangeArrowheads="1"/>
                </p:cNvSpPr>
                <p:nvPr/>
              </p:nvSpPr>
              <p:spPr bwMode="auto">
                <a:xfrm>
                  <a:off x="4306" y="1171"/>
                  <a:ext cx="30" cy="63"/>
                </a:xfrm>
                <a:prstGeom prst="rect">
                  <a:avLst/>
                </a:prstGeom>
                <a:solidFill>
                  <a:srgbClr val="C6C6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6" name="Rectangle 352"/>
                <p:cNvSpPr>
                  <a:spLocks noChangeArrowheads="1"/>
                </p:cNvSpPr>
                <p:nvPr/>
              </p:nvSpPr>
              <p:spPr bwMode="auto">
                <a:xfrm>
                  <a:off x="4336" y="1171"/>
                  <a:ext cx="12" cy="63"/>
                </a:xfrm>
                <a:prstGeom prst="rect">
                  <a:avLst/>
                </a:prstGeom>
                <a:solidFill>
                  <a:srgbClr val="C5C5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7" name="Rectangle 353"/>
                <p:cNvSpPr>
                  <a:spLocks noChangeArrowheads="1"/>
                </p:cNvSpPr>
                <p:nvPr/>
              </p:nvSpPr>
              <p:spPr bwMode="auto">
                <a:xfrm>
                  <a:off x="4348" y="1171"/>
                  <a:ext cx="8" cy="63"/>
                </a:xfrm>
                <a:prstGeom prst="rect">
                  <a:avLst/>
                </a:prstGeom>
                <a:solidFill>
                  <a:srgbClr val="C3C3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8" name="Rectangle 354"/>
                <p:cNvSpPr>
                  <a:spLocks noChangeArrowheads="1"/>
                </p:cNvSpPr>
                <p:nvPr/>
              </p:nvSpPr>
              <p:spPr bwMode="auto">
                <a:xfrm>
                  <a:off x="4356" y="1171"/>
                  <a:ext cx="6" cy="63"/>
                </a:xfrm>
                <a:prstGeom prst="rect">
                  <a:avLst/>
                </a:prstGeom>
                <a:solidFill>
                  <a:srgbClr val="C2C2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9" name="Rectangle 355"/>
                <p:cNvSpPr>
                  <a:spLocks noChangeArrowheads="1"/>
                </p:cNvSpPr>
                <p:nvPr/>
              </p:nvSpPr>
              <p:spPr bwMode="auto">
                <a:xfrm>
                  <a:off x="4362" y="1171"/>
                  <a:ext cx="6" cy="63"/>
                </a:xfrm>
                <a:prstGeom prst="rect">
                  <a:avLst/>
                </a:prstGeom>
                <a:solidFill>
                  <a:srgbClr val="C0C0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80" name="Rectangle 356"/>
                <p:cNvSpPr>
                  <a:spLocks noChangeArrowheads="1"/>
                </p:cNvSpPr>
                <p:nvPr/>
              </p:nvSpPr>
              <p:spPr bwMode="auto">
                <a:xfrm>
                  <a:off x="4368" y="1171"/>
                  <a:ext cx="4" cy="63"/>
                </a:xfrm>
                <a:prstGeom prst="rect">
                  <a:avLst/>
                </a:prstGeom>
                <a:solidFill>
                  <a:srgbClr val="BEBED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81" name="Rectangle 357"/>
                <p:cNvSpPr>
                  <a:spLocks noChangeArrowheads="1"/>
                </p:cNvSpPr>
                <p:nvPr/>
              </p:nvSpPr>
              <p:spPr bwMode="auto">
                <a:xfrm>
                  <a:off x="4372" y="1171"/>
                  <a:ext cx="6" cy="63"/>
                </a:xfrm>
                <a:prstGeom prst="rect">
                  <a:avLst/>
                </a:prstGeom>
                <a:solidFill>
                  <a:srgbClr val="BDBD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82" name="Rectangle 358"/>
                <p:cNvSpPr>
                  <a:spLocks noChangeArrowheads="1"/>
                </p:cNvSpPr>
                <p:nvPr/>
              </p:nvSpPr>
              <p:spPr bwMode="auto">
                <a:xfrm>
                  <a:off x="4378" y="1171"/>
                  <a:ext cx="5" cy="63"/>
                </a:xfrm>
                <a:prstGeom prst="rect">
                  <a:avLst/>
                </a:prstGeom>
                <a:solidFill>
                  <a:srgbClr val="BBBB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83" name="Rectangle 359"/>
                <p:cNvSpPr>
                  <a:spLocks noChangeArrowheads="1"/>
                </p:cNvSpPr>
                <p:nvPr/>
              </p:nvSpPr>
              <p:spPr bwMode="auto">
                <a:xfrm>
                  <a:off x="4383" y="1171"/>
                  <a:ext cx="5" cy="63"/>
                </a:xfrm>
                <a:prstGeom prst="rect">
                  <a:avLst/>
                </a:prstGeom>
                <a:solidFill>
                  <a:srgbClr val="B9B9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84" name="Rectangle 360"/>
                <p:cNvSpPr>
                  <a:spLocks noChangeArrowheads="1"/>
                </p:cNvSpPr>
                <p:nvPr/>
              </p:nvSpPr>
              <p:spPr bwMode="auto">
                <a:xfrm>
                  <a:off x="4388" y="1171"/>
                  <a:ext cx="4" cy="63"/>
                </a:xfrm>
                <a:prstGeom prst="rect">
                  <a:avLst/>
                </a:prstGeom>
                <a:solidFill>
                  <a:srgbClr val="B7B7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85" name="Rectangle 361"/>
                <p:cNvSpPr>
                  <a:spLocks noChangeArrowheads="1"/>
                </p:cNvSpPr>
                <p:nvPr/>
              </p:nvSpPr>
              <p:spPr bwMode="auto">
                <a:xfrm>
                  <a:off x="4392" y="1171"/>
                  <a:ext cx="4" cy="63"/>
                </a:xfrm>
                <a:prstGeom prst="rect">
                  <a:avLst/>
                </a:prstGeom>
                <a:solidFill>
                  <a:srgbClr val="B6B6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86" name="Rectangle 362"/>
                <p:cNvSpPr>
                  <a:spLocks noChangeArrowheads="1"/>
                </p:cNvSpPr>
                <p:nvPr/>
              </p:nvSpPr>
              <p:spPr bwMode="auto">
                <a:xfrm>
                  <a:off x="4396" y="1171"/>
                  <a:ext cx="3" cy="63"/>
                </a:xfrm>
                <a:prstGeom prst="rect">
                  <a:avLst/>
                </a:prstGeom>
                <a:solidFill>
                  <a:srgbClr val="B4B4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87" name="Rectangle 363"/>
                <p:cNvSpPr>
                  <a:spLocks noChangeArrowheads="1"/>
                </p:cNvSpPr>
                <p:nvPr/>
              </p:nvSpPr>
              <p:spPr bwMode="auto">
                <a:xfrm>
                  <a:off x="4399" y="1171"/>
                  <a:ext cx="4" cy="63"/>
                </a:xfrm>
                <a:prstGeom prst="rect">
                  <a:avLst/>
                </a:prstGeom>
                <a:solidFill>
                  <a:srgbClr val="B2B2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88" name="Rectangle 364"/>
                <p:cNvSpPr>
                  <a:spLocks noChangeArrowheads="1"/>
                </p:cNvSpPr>
                <p:nvPr/>
              </p:nvSpPr>
              <p:spPr bwMode="auto">
                <a:xfrm>
                  <a:off x="4403" y="1171"/>
                  <a:ext cx="5" cy="63"/>
                </a:xfrm>
                <a:prstGeom prst="rect">
                  <a:avLst/>
                </a:prstGeom>
                <a:solidFill>
                  <a:srgbClr val="B0B0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89" name="Rectangle 365"/>
                <p:cNvSpPr>
                  <a:spLocks noChangeArrowheads="1"/>
                </p:cNvSpPr>
                <p:nvPr/>
              </p:nvSpPr>
              <p:spPr bwMode="auto">
                <a:xfrm>
                  <a:off x="4408" y="1171"/>
                  <a:ext cx="5" cy="63"/>
                </a:xfrm>
                <a:prstGeom prst="rect">
                  <a:avLst/>
                </a:prstGeom>
                <a:solidFill>
                  <a:srgbClr val="AEAE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90" name="Rectangle 366"/>
                <p:cNvSpPr>
                  <a:spLocks noChangeArrowheads="1"/>
                </p:cNvSpPr>
                <p:nvPr/>
              </p:nvSpPr>
              <p:spPr bwMode="auto">
                <a:xfrm>
                  <a:off x="4413" y="1171"/>
                  <a:ext cx="5" cy="63"/>
                </a:xfrm>
                <a:prstGeom prst="rect">
                  <a:avLst/>
                </a:prstGeom>
                <a:solidFill>
                  <a:srgbClr val="ACACC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91" name="Rectangle 367"/>
                <p:cNvSpPr>
                  <a:spLocks noChangeArrowheads="1"/>
                </p:cNvSpPr>
                <p:nvPr/>
              </p:nvSpPr>
              <p:spPr bwMode="auto">
                <a:xfrm>
                  <a:off x="4418" y="1171"/>
                  <a:ext cx="3" cy="63"/>
                </a:xfrm>
                <a:prstGeom prst="rect">
                  <a:avLst/>
                </a:prstGeom>
                <a:solidFill>
                  <a:srgbClr val="AAAA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92" name="Rectangle 368"/>
                <p:cNvSpPr>
                  <a:spLocks noChangeArrowheads="1"/>
                </p:cNvSpPr>
                <p:nvPr/>
              </p:nvSpPr>
              <p:spPr bwMode="auto">
                <a:xfrm>
                  <a:off x="4421" y="1171"/>
                  <a:ext cx="4" cy="63"/>
                </a:xfrm>
                <a:prstGeom prst="rect">
                  <a:avLst/>
                </a:prstGeom>
                <a:solidFill>
                  <a:srgbClr val="A8A8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93" name="Rectangle 369"/>
                <p:cNvSpPr>
                  <a:spLocks noChangeArrowheads="1"/>
                </p:cNvSpPr>
                <p:nvPr/>
              </p:nvSpPr>
              <p:spPr bwMode="auto">
                <a:xfrm>
                  <a:off x="4425" y="1171"/>
                  <a:ext cx="3" cy="63"/>
                </a:xfrm>
                <a:prstGeom prst="rect">
                  <a:avLst/>
                </a:prstGeom>
                <a:solidFill>
                  <a:srgbClr val="A7A7C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94" name="Rectangle 370"/>
                <p:cNvSpPr>
                  <a:spLocks noChangeArrowheads="1"/>
                </p:cNvSpPr>
                <p:nvPr/>
              </p:nvSpPr>
              <p:spPr bwMode="auto">
                <a:xfrm>
                  <a:off x="4428" y="1171"/>
                  <a:ext cx="5" cy="63"/>
                </a:xfrm>
                <a:prstGeom prst="rect">
                  <a:avLst/>
                </a:prstGeom>
                <a:solidFill>
                  <a:srgbClr val="A5A5C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95" name="Rectangle 371"/>
                <p:cNvSpPr>
                  <a:spLocks noChangeArrowheads="1"/>
                </p:cNvSpPr>
                <p:nvPr/>
              </p:nvSpPr>
              <p:spPr bwMode="auto">
                <a:xfrm>
                  <a:off x="4433" y="1171"/>
                  <a:ext cx="3" cy="63"/>
                </a:xfrm>
                <a:prstGeom prst="rect">
                  <a:avLst/>
                </a:prstGeom>
                <a:solidFill>
                  <a:srgbClr val="A4A4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96" name="Rectangle 372"/>
                <p:cNvSpPr>
                  <a:spLocks noChangeArrowheads="1"/>
                </p:cNvSpPr>
                <p:nvPr/>
              </p:nvSpPr>
              <p:spPr bwMode="auto">
                <a:xfrm>
                  <a:off x="4436" y="1171"/>
                  <a:ext cx="6" cy="63"/>
                </a:xfrm>
                <a:prstGeom prst="rect">
                  <a:avLst/>
                </a:prstGeom>
                <a:solidFill>
                  <a:srgbClr val="A2A2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97" name="Rectangle 373"/>
                <p:cNvSpPr>
                  <a:spLocks noChangeArrowheads="1"/>
                </p:cNvSpPr>
                <p:nvPr/>
              </p:nvSpPr>
              <p:spPr bwMode="auto">
                <a:xfrm>
                  <a:off x="4442" y="1171"/>
                  <a:ext cx="5" cy="63"/>
                </a:xfrm>
                <a:prstGeom prst="rect">
                  <a:avLst/>
                </a:prstGeom>
                <a:solidFill>
                  <a:srgbClr val="A0A0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98" name="Rectangle 374"/>
                <p:cNvSpPr>
                  <a:spLocks noChangeArrowheads="1"/>
                </p:cNvSpPr>
                <p:nvPr/>
              </p:nvSpPr>
              <p:spPr bwMode="auto">
                <a:xfrm>
                  <a:off x="4447" y="1171"/>
                  <a:ext cx="7" cy="63"/>
                </a:xfrm>
                <a:prstGeom prst="rect">
                  <a:avLst/>
                </a:prstGeom>
                <a:solidFill>
                  <a:srgbClr val="9E9E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99" name="Rectangle 375"/>
                <p:cNvSpPr>
                  <a:spLocks noChangeArrowheads="1"/>
                </p:cNvSpPr>
                <p:nvPr/>
              </p:nvSpPr>
              <p:spPr bwMode="auto">
                <a:xfrm>
                  <a:off x="4454" y="1171"/>
                  <a:ext cx="5" cy="63"/>
                </a:xfrm>
                <a:prstGeom prst="rect">
                  <a:avLst/>
                </a:prstGeom>
                <a:solidFill>
                  <a:srgbClr val="9D9D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00" name="Rectangle 376"/>
                <p:cNvSpPr>
                  <a:spLocks noChangeArrowheads="1"/>
                </p:cNvSpPr>
                <p:nvPr/>
              </p:nvSpPr>
              <p:spPr bwMode="auto">
                <a:xfrm>
                  <a:off x="4459" y="1171"/>
                  <a:ext cx="10" cy="63"/>
                </a:xfrm>
                <a:prstGeom prst="rect">
                  <a:avLst/>
                </a:prstGeom>
                <a:solidFill>
                  <a:srgbClr val="9B9B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01" name="Rectangle 377"/>
                <p:cNvSpPr>
                  <a:spLocks noChangeArrowheads="1"/>
                </p:cNvSpPr>
                <p:nvPr/>
              </p:nvSpPr>
              <p:spPr bwMode="auto">
                <a:xfrm>
                  <a:off x="4469" y="1171"/>
                  <a:ext cx="12" cy="63"/>
                </a:xfrm>
                <a:prstGeom prst="rect">
                  <a:avLst/>
                </a:prstGeom>
                <a:solidFill>
                  <a:srgbClr val="9999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02" name="Rectangle 378"/>
                <p:cNvSpPr>
                  <a:spLocks noChangeArrowheads="1"/>
                </p:cNvSpPr>
                <p:nvPr/>
              </p:nvSpPr>
              <p:spPr bwMode="auto">
                <a:xfrm>
                  <a:off x="4481" y="1171"/>
                  <a:ext cx="10" cy="63"/>
                </a:xfrm>
                <a:prstGeom prst="rect">
                  <a:avLst/>
                </a:prstGeom>
                <a:solidFill>
                  <a:srgbClr val="979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430" name="Group 406"/>
              <p:cNvGrpSpPr>
                <a:grpSpLocks/>
              </p:cNvGrpSpPr>
              <p:nvPr/>
            </p:nvGrpSpPr>
            <p:grpSpPr bwMode="auto">
              <a:xfrm>
                <a:off x="4294" y="1139"/>
                <a:ext cx="176" cy="51"/>
                <a:chOff x="4294" y="1139"/>
                <a:chExt cx="176" cy="51"/>
              </a:xfrm>
            </p:grpSpPr>
            <p:sp>
              <p:nvSpPr>
                <p:cNvPr id="1404" name="Rectangle 380"/>
                <p:cNvSpPr>
                  <a:spLocks noChangeArrowheads="1"/>
                </p:cNvSpPr>
                <p:nvPr/>
              </p:nvSpPr>
              <p:spPr bwMode="auto">
                <a:xfrm>
                  <a:off x="4294" y="1139"/>
                  <a:ext cx="15" cy="51"/>
                </a:xfrm>
                <a:prstGeom prst="rect">
                  <a:avLst/>
                </a:prstGeom>
                <a:solidFill>
                  <a:srgbClr val="979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05" name="Rectangle 381"/>
                <p:cNvSpPr>
                  <a:spLocks noChangeArrowheads="1"/>
                </p:cNvSpPr>
                <p:nvPr/>
              </p:nvSpPr>
              <p:spPr bwMode="auto">
                <a:xfrm>
                  <a:off x="4309" y="1139"/>
                  <a:ext cx="8" cy="51"/>
                </a:xfrm>
                <a:prstGeom prst="rect">
                  <a:avLst/>
                </a:prstGeom>
                <a:solidFill>
                  <a:srgbClr val="9999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06" name="Rectangle 382"/>
                <p:cNvSpPr>
                  <a:spLocks noChangeArrowheads="1"/>
                </p:cNvSpPr>
                <p:nvPr/>
              </p:nvSpPr>
              <p:spPr bwMode="auto">
                <a:xfrm>
                  <a:off x="4317" y="1139"/>
                  <a:ext cx="9" cy="51"/>
                </a:xfrm>
                <a:prstGeom prst="rect">
                  <a:avLst/>
                </a:prstGeom>
                <a:solidFill>
                  <a:srgbClr val="9A9A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07" name="Rectangle 383"/>
                <p:cNvSpPr>
                  <a:spLocks noChangeArrowheads="1"/>
                </p:cNvSpPr>
                <p:nvPr/>
              </p:nvSpPr>
              <p:spPr bwMode="auto">
                <a:xfrm>
                  <a:off x="4326" y="1139"/>
                  <a:ext cx="8" cy="51"/>
                </a:xfrm>
                <a:prstGeom prst="rect">
                  <a:avLst/>
                </a:prstGeom>
                <a:solidFill>
                  <a:srgbClr val="9C9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08" name="Rectangle 384"/>
                <p:cNvSpPr>
                  <a:spLocks noChangeArrowheads="1"/>
                </p:cNvSpPr>
                <p:nvPr/>
              </p:nvSpPr>
              <p:spPr bwMode="auto">
                <a:xfrm>
                  <a:off x="4334" y="1139"/>
                  <a:ext cx="5" cy="51"/>
                </a:xfrm>
                <a:prstGeom prst="rect">
                  <a:avLst/>
                </a:prstGeom>
                <a:solidFill>
                  <a:srgbClr val="9E9E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09" name="Rectangle 385"/>
                <p:cNvSpPr>
                  <a:spLocks noChangeArrowheads="1"/>
                </p:cNvSpPr>
                <p:nvPr/>
              </p:nvSpPr>
              <p:spPr bwMode="auto">
                <a:xfrm>
                  <a:off x="4339" y="1139"/>
                  <a:ext cx="6" cy="51"/>
                </a:xfrm>
                <a:prstGeom prst="rect">
                  <a:avLst/>
                </a:prstGeom>
                <a:solidFill>
                  <a:srgbClr val="A0A0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10" name="Rectangle 386"/>
                <p:cNvSpPr>
                  <a:spLocks noChangeArrowheads="1"/>
                </p:cNvSpPr>
                <p:nvPr/>
              </p:nvSpPr>
              <p:spPr bwMode="auto">
                <a:xfrm>
                  <a:off x="4345" y="1139"/>
                  <a:ext cx="5" cy="51"/>
                </a:xfrm>
                <a:prstGeom prst="rect">
                  <a:avLst/>
                </a:prstGeom>
                <a:solidFill>
                  <a:srgbClr val="A2A2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11" name="Rectangle 387"/>
                <p:cNvSpPr>
                  <a:spLocks noChangeArrowheads="1"/>
                </p:cNvSpPr>
                <p:nvPr/>
              </p:nvSpPr>
              <p:spPr bwMode="auto">
                <a:xfrm>
                  <a:off x="4350" y="1139"/>
                  <a:ext cx="6" cy="51"/>
                </a:xfrm>
                <a:prstGeom prst="rect">
                  <a:avLst/>
                </a:prstGeom>
                <a:solidFill>
                  <a:srgbClr val="A4A4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12" name="Rectangle 388"/>
                <p:cNvSpPr>
                  <a:spLocks noChangeArrowheads="1"/>
                </p:cNvSpPr>
                <p:nvPr/>
              </p:nvSpPr>
              <p:spPr bwMode="auto">
                <a:xfrm>
                  <a:off x="4356" y="1139"/>
                  <a:ext cx="5" cy="51"/>
                </a:xfrm>
                <a:prstGeom prst="rect">
                  <a:avLst/>
                </a:prstGeom>
                <a:solidFill>
                  <a:srgbClr val="A6A6C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13" name="Rectangle 389"/>
                <p:cNvSpPr>
                  <a:spLocks noChangeArrowheads="1"/>
                </p:cNvSpPr>
                <p:nvPr/>
              </p:nvSpPr>
              <p:spPr bwMode="auto">
                <a:xfrm>
                  <a:off x="4361" y="1139"/>
                  <a:ext cx="4" cy="51"/>
                </a:xfrm>
                <a:prstGeom prst="rect">
                  <a:avLst/>
                </a:prstGeom>
                <a:solidFill>
                  <a:srgbClr val="A8A8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14" name="Rectangle 390"/>
                <p:cNvSpPr>
                  <a:spLocks noChangeArrowheads="1"/>
                </p:cNvSpPr>
                <p:nvPr/>
              </p:nvSpPr>
              <p:spPr bwMode="auto">
                <a:xfrm>
                  <a:off x="4365" y="1139"/>
                  <a:ext cx="4" cy="51"/>
                </a:xfrm>
                <a:prstGeom prst="rect">
                  <a:avLst/>
                </a:prstGeom>
                <a:solidFill>
                  <a:srgbClr val="AAAA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15" name="Rectangle 391"/>
                <p:cNvSpPr>
                  <a:spLocks noChangeArrowheads="1"/>
                </p:cNvSpPr>
                <p:nvPr/>
              </p:nvSpPr>
              <p:spPr bwMode="auto">
                <a:xfrm>
                  <a:off x="4369" y="1139"/>
                  <a:ext cx="6" cy="51"/>
                </a:xfrm>
                <a:prstGeom prst="rect">
                  <a:avLst/>
                </a:prstGeom>
                <a:solidFill>
                  <a:srgbClr val="ACACC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16" name="Rectangle 392"/>
                <p:cNvSpPr>
                  <a:spLocks noChangeArrowheads="1"/>
                </p:cNvSpPr>
                <p:nvPr/>
              </p:nvSpPr>
              <p:spPr bwMode="auto">
                <a:xfrm>
                  <a:off x="4375" y="1139"/>
                  <a:ext cx="3" cy="51"/>
                </a:xfrm>
                <a:prstGeom prst="rect">
                  <a:avLst/>
                </a:prstGeom>
                <a:solidFill>
                  <a:srgbClr val="AEAE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17" name="Rectangle 393"/>
                <p:cNvSpPr>
                  <a:spLocks noChangeArrowheads="1"/>
                </p:cNvSpPr>
                <p:nvPr/>
              </p:nvSpPr>
              <p:spPr bwMode="auto">
                <a:xfrm>
                  <a:off x="4378" y="1139"/>
                  <a:ext cx="5" cy="51"/>
                </a:xfrm>
                <a:prstGeom prst="rect">
                  <a:avLst/>
                </a:prstGeom>
                <a:solidFill>
                  <a:srgbClr val="B0B0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4383" y="1139"/>
                  <a:ext cx="5" cy="51"/>
                </a:xfrm>
                <a:prstGeom prst="rect">
                  <a:avLst/>
                </a:prstGeom>
                <a:solidFill>
                  <a:srgbClr val="B2B2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19" name="Rectangle 395"/>
                <p:cNvSpPr>
                  <a:spLocks noChangeArrowheads="1"/>
                </p:cNvSpPr>
                <p:nvPr/>
              </p:nvSpPr>
              <p:spPr bwMode="auto">
                <a:xfrm>
                  <a:off x="4388" y="1139"/>
                  <a:ext cx="3" cy="51"/>
                </a:xfrm>
                <a:prstGeom prst="rect">
                  <a:avLst/>
                </a:prstGeom>
                <a:solidFill>
                  <a:srgbClr val="B4B4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20" name="Rectangle 396"/>
                <p:cNvSpPr>
                  <a:spLocks noChangeArrowheads="1"/>
                </p:cNvSpPr>
                <p:nvPr/>
              </p:nvSpPr>
              <p:spPr bwMode="auto">
                <a:xfrm>
                  <a:off x="4391" y="1139"/>
                  <a:ext cx="6" cy="51"/>
                </a:xfrm>
                <a:prstGeom prst="rect">
                  <a:avLst/>
                </a:prstGeom>
                <a:solidFill>
                  <a:srgbClr val="B6B6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21" name="Rectangle 397"/>
                <p:cNvSpPr>
                  <a:spLocks noChangeArrowheads="1"/>
                </p:cNvSpPr>
                <p:nvPr/>
              </p:nvSpPr>
              <p:spPr bwMode="auto">
                <a:xfrm>
                  <a:off x="4397" y="1139"/>
                  <a:ext cx="6" cy="51"/>
                </a:xfrm>
                <a:prstGeom prst="rect">
                  <a:avLst/>
                </a:prstGeom>
                <a:solidFill>
                  <a:srgbClr val="B8B8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22" name="Rectangle 398"/>
                <p:cNvSpPr>
                  <a:spLocks noChangeArrowheads="1"/>
                </p:cNvSpPr>
                <p:nvPr/>
              </p:nvSpPr>
              <p:spPr bwMode="auto">
                <a:xfrm>
                  <a:off x="4403" y="1139"/>
                  <a:ext cx="5" cy="51"/>
                </a:xfrm>
                <a:prstGeom prst="rect">
                  <a:avLst/>
                </a:prstGeom>
                <a:solidFill>
                  <a:srgbClr val="BABAD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23" name="Rectangle 399"/>
                <p:cNvSpPr>
                  <a:spLocks noChangeArrowheads="1"/>
                </p:cNvSpPr>
                <p:nvPr/>
              </p:nvSpPr>
              <p:spPr bwMode="auto">
                <a:xfrm>
                  <a:off x="4408" y="1139"/>
                  <a:ext cx="5" cy="51"/>
                </a:xfrm>
                <a:prstGeom prst="rect">
                  <a:avLst/>
                </a:prstGeom>
                <a:solidFill>
                  <a:srgbClr val="BCBC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24" name="Rectangle 400"/>
                <p:cNvSpPr>
                  <a:spLocks noChangeArrowheads="1"/>
                </p:cNvSpPr>
                <p:nvPr/>
              </p:nvSpPr>
              <p:spPr bwMode="auto">
                <a:xfrm>
                  <a:off x="4413" y="1139"/>
                  <a:ext cx="5" cy="51"/>
                </a:xfrm>
                <a:prstGeom prst="rect">
                  <a:avLst/>
                </a:prstGeom>
                <a:solidFill>
                  <a:srgbClr val="BEBE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25" name="Rectangle 401"/>
                <p:cNvSpPr>
                  <a:spLocks noChangeArrowheads="1"/>
                </p:cNvSpPr>
                <p:nvPr/>
              </p:nvSpPr>
              <p:spPr bwMode="auto">
                <a:xfrm>
                  <a:off x="4418" y="1139"/>
                  <a:ext cx="9" cy="51"/>
                </a:xfrm>
                <a:prstGeom prst="rect">
                  <a:avLst/>
                </a:prstGeom>
                <a:solidFill>
                  <a:srgbClr val="C0C0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26" name="Rectangle 402"/>
                <p:cNvSpPr>
                  <a:spLocks noChangeArrowheads="1"/>
                </p:cNvSpPr>
                <p:nvPr/>
              </p:nvSpPr>
              <p:spPr bwMode="auto">
                <a:xfrm>
                  <a:off x="4427" y="1139"/>
                  <a:ext cx="8" cy="51"/>
                </a:xfrm>
                <a:prstGeom prst="rect">
                  <a:avLst/>
                </a:prstGeom>
                <a:solidFill>
                  <a:srgbClr val="C2C2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27" name="Rectangle 403"/>
                <p:cNvSpPr>
                  <a:spLocks noChangeArrowheads="1"/>
                </p:cNvSpPr>
                <p:nvPr/>
              </p:nvSpPr>
              <p:spPr bwMode="auto">
                <a:xfrm>
                  <a:off x="4435" y="1139"/>
                  <a:ext cx="9" cy="51"/>
                </a:xfrm>
                <a:prstGeom prst="rect">
                  <a:avLst/>
                </a:prstGeom>
                <a:solidFill>
                  <a:srgbClr val="C3C3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28" name="Rectangle 404"/>
                <p:cNvSpPr>
                  <a:spLocks noChangeArrowheads="1"/>
                </p:cNvSpPr>
                <p:nvPr/>
              </p:nvSpPr>
              <p:spPr bwMode="auto">
                <a:xfrm>
                  <a:off x="4444" y="1139"/>
                  <a:ext cx="15" cy="51"/>
                </a:xfrm>
                <a:prstGeom prst="rect">
                  <a:avLst/>
                </a:prstGeom>
                <a:solidFill>
                  <a:srgbClr val="C5C5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29" name="Rectangle 405"/>
                <p:cNvSpPr>
                  <a:spLocks noChangeArrowheads="1"/>
                </p:cNvSpPr>
                <p:nvPr/>
              </p:nvSpPr>
              <p:spPr bwMode="auto">
                <a:xfrm>
                  <a:off x="4459" y="1139"/>
                  <a:ext cx="11" cy="51"/>
                </a:xfrm>
                <a:prstGeom prst="rect">
                  <a:avLst/>
                </a:prstGeom>
                <a:solidFill>
                  <a:srgbClr val="C7C7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529" name="Group 505"/>
            <p:cNvGrpSpPr>
              <a:grpSpLocks/>
            </p:cNvGrpSpPr>
            <p:nvPr/>
          </p:nvGrpSpPr>
          <p:grpSpPr bwMode="auto">
            <a:xfrm>
              <a:off x="1980" y="2731"/>
              <a:ext cx="2514" cy="39"/>
              <a:chOff x="1980" y="2731"/>
              <a:chExt cx="2514" cy="39"/>
            </a:xfrm>
          </p:grpSpPr>
          <p:grpSp>
            <p:nvGrpSpPr>
              <p:cNvPr id="1465" name="Group 441"/>
              <p:cNvGrpSpPr>
                <a:grpSpLocks/>
              </p:cNvGrpSpPr>
              <p:nvPr/>
            </p:nvGrpSpPr>
            <p:grpSpPr bwMode="auto">
              <a:xfrm>
                <a:off x="3738" y="2737"/>
                <a:ext cx="756" cy="33"/>
                <a:chOff x="3738" y="2737"/>
                <a:chExt cx="756" cy="33"/>
              </a:xfrm>
            </p:grpSpPr>
            <p:sp>
              <p:nvSpPr>
                <p:cNvPr id="1432" name="Rectangle 408"/>
                <p:cNvSpPr>
                  <a:spLocks noChangeArrowheads="1"/>
                </p:cNvSpPr>
                <p:nvPr/>
              </p:nvSpPr>
              <p:spPr bwMode="auto">
                <a:xfrm>
                  <a:off x="3738" y="2737"/>
                  <a:ext cx="756" cy="1"/>
                </a:xfrm>
                <a:prstGeom prst="rect">
                  <a:avLst/>
                </a:prstGeom>
                <a:solidFill>
                  <a:srgbClr val="C7C7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3" name="Rectangle 409"/>
                <p:cNvSpPr>
                  <a:spLocks noChangeArrowheads="1"/>
                </p:cNvSpPr>
                <p:nvPr/>
              </p:nvSpPr>
              <p:spPr bwMode="auto">
                <a:xfrm>
                  <a:off x="3738" y="2738"/>
                  <a:ext cx="756" cy="2"/>
                </a:xfrm>
                <a:prstGeom prst="rect">
                  <a:avLst/>
                </a:prstGeom>
                <a:solidFill>
                  <a:srgbClr val="C6C6D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4" name="Rectangle 410"/>
                <p:cNvSpPr>
                  <a:spLocks noChangeArrowheads="1"/>
                </p:cNvSpPr>
                <p:nvPr/>
              </p:nvSpPr>
              <p:spPr bwMode="auto">
                <a:xfrm>
                  <a:off x="3738" y="2740"/>
                  <a:ext cx="756" cy="1"/>
                </a:xfrm>
                <a:prstGeom prst="rect">
                  <a:avLst/>
                </a:prstGeom>
                <a:solidFill>
                  <a:srgbClr val="C5C5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5" name="Rectangle 411"/>
                <p:cNvSpPr>
                  <a:spLocks noChangeArrowheads="1"/>
                </p:cNvSpPr>
                <p:nvPr/>
              </p:nvSpPr>
              <p:spPr bwMode="auto">
                <a:xfrm>
                  <a:off x="3738" y="2741"/>
                  <a:ext cx="756" cy="1"/>
                </a:xfrm>
                <a:prstGeom prst="rect">
                  <a:avLst/>
                </a:prstGeom>
                <a:solidFill>
                  <a:srgbClr val="C4C4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6" name="Rectangle 412"/>
                <p:cNvSpPr>
                  <a:spLocks noChangeArrowheads="1"/>
                </p:cNvSpPr>
                <p:nvPr/>
              </p:nvSpPr>
              <p:spPr bwMode="auto">
                <a:xfrm>
                  <a:off x="3738" y="2742"/>
                  <a:ext cx="756" cy="2"/>
                </a:xfrm>
                <a:prstGeom prst="rect">
                  <a:avLst/>
                </a:prstGeom>
                <a:solidFill>
                  <a:srgbClr val="C3C3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7" name="Rectangle 413"/>
                <p:cNvSpPr>
                  <a:spLocks noChangeArrowheads="1"/>
                </p:cNvSpPr>
                <p:nvPr/>
              </p:nvSpPr>
              <p:spPr bwMode="auto">
                <a:xfrm>
                  <a:off x="3738" y="2744"/>
                  <a:ext cx="756" cy="1"/>
                </a:xfrm>
                <a:prstGeom prst="rect">
                  <a:avLst/>
                </a:prstGeom>
                <a:solidFill>
                  <a:srgbClr val="C2C2D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8" name="Rectangle 414"/>
                <p:cNvSpPr>
                  <a:spLocks noChangeArrowheads="1"/>
                </p:cNvSpPr>
                <p:nvPr/>
              </p:nvSpPr>
              <p:spPr bwMode="auto">
                <a:xfrm>
                  <a:off x="3738" y="2745"/>
                  <a:ext cx="756" cy="1"/>
                </a:xfrm>
                <a:prstGeom prst="rect">
                  <a:avLst/>
                </a:prstGeom>
                <a:solidFill>
                  <a:srgbClr val="C1C1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9" name="Rectangle 415"/>
                <p:cNvSpPr>
                  <a:spLocks noChangeArrowheads="1"/>
                </p:cNvSpPr>
                <p:nvPr/>
              </p:nvSpPr>
              <p:spPr bwMode="auto">
                <a:xfrm>
                  <a:off x="3738" y="2746"/>
                  <a:ext cx="756" cy="1"/>
                </a:xfrm>
                <a:prstGeom prst="rect">
                  <a:avLst/>
                </a:prstGeom>
                <a:solidFill>
                  <a:srgbClr val="BFBFD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40" name="Rectangle 416"/>
                <p:cNvSpPr>
                  <a:spLocks noChangeArrowheads="1"/>
                </p:cNvSpPr>
                <p:nvPr/>
              </p:nvSpPr>
              <p:spPr bwMode="auto">
                <a:xfrm>
                  <a:off x="3738" y="2746"/>
                  <a:ext cx="756" cy="1"/>
                </a:xfrm>
                <a:prstGeom prst="rect">
                  <a:avLst/>
                </a:prstGeom>
                <a:solidFill>
                  <a:srgbClr val="BEBE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41" name="Rectangle 417"/>
                <p:cNvSpPr>
                  <a:spLocks noChangeArrowheads="1"/>
                </p:cNvSpPr>
                <p:nvPr/>
              </p:nvSpPr>
              <p:spPr bwMode="auto">
                <a:xfrm>
                  <a:off x="3738" y="2747"/>
                  <a:ext cx="756" cy="1"/>
                </a:xfrm>
                <a:prstGeom prst="rect">
                  <a:avLst/>
                </a:prstGeom>
                <a:solidFill>
                  <a:srgbClr val="BDBD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42" name="Rectangle 418"/>
                <p:cNvSpPr>
                  <a:spLocks noChangeArrowheads="1"/>
                </p:cNvSpPr>
                <p:nvPr/>
              </p:nvSpPr>
              <p:spPr bwMode="auto">
                <a:xfrm>
                  <a:off x="3738" y="2748"/>
                  <a:ext cx="756" cy="1"/>
                </a:xfrm>
                <a:prstGeom prst="rect">
                  <a:avLst/>
                </a:prstGeom>
                <a:solidFill>
                  <a:srgbClr val="BBBB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43" name="Rectangle 419"/>
                <p:cNvSpPr>
                  <a:spLocks noChangeArrowheads="1"/>
                </p:cNvSpPr>
                <p:nvPr/>
              </p:nvSpPr>
              <p:spPr bwMode="auto">
                <a:xfrm>
                  <a:off x="3738" y="2749"/>
                  <a:ext cx="756" cy="1"/>
                </a:xfrm>
                <a:prstGeom prst="rect">
                  <a:avLst/>
                </a:prstGeom>
                <a:solidFill>
                  <a:srgbClr val="B9B9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44" name="Rectangle 420"/>
                <p:cNvSpPr>
                  <a:spLocks noChangeArrowheads="1"/>
                </p:cNvSpPr>
                <p:nvPr/>
              </p:nvSpPr>
              <p:spPr bwMode="auto">
                <a:xfrm>
                  <a:off x="3738" y="2750"/>
                  <a:ext cx="756" cy="1"/>
                </a:xfrm>
                <a:prstGeom prst="rect">
                  <a:avLst/>
                </a:prstGeom>
                <a:solidFill>
                  <a:srgbClr val="B7B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45" name="Rectangle 421"/>
                <p:cNvSpPr>
                  <a:spLocks noChangeArrowheads="1"/>
                </p:cNvSpPr>
                <p:nvPr/>
              </p:nvSpPr>
              <p:spPr bwMode="auto">
                <a:xfrm>
                  <a:off x="3738" y="2751"/>
                  <a:ext cx="756" cy="1"/>
                </a:xfrm>
                <a:prstGeom prst="rect">
                  <a:avLst/>
                </a:prstGeom>
                <a:solidFill>
                  <a:srgbClr val="B6B6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46" name="Rectangle 422"/>
                <p:cNvSpPr>
                  <a:spLocks noChangeArrowheads="1"/>
                </p:cNvSpPr>
                <p:nvPr/>
              </p:nvSpPr>
              <p:spPr bwMode="auto">
                <a:xfrm>
                  <a:off x="3738" y="2751"/>
                  <a:ext cx="756" cy="1"/>
                </a:xfrm>
                <a:prstGeom prst="rect">
                  <a:avLst/>
                </a:prstGeom>
                <a:solidFill>
                  <a:srgbClr val="B4B4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47" name="Rectangle 423"/>
                <p:cNvSpPr>
                  <a:spLocks noChangeArrowheads="1"/>
                </p:cNvSpPr>
                <p:nvPr/>
              </p:nvSpPr>
              <p:spPr bwMode="auto">
                <a:xfrm>
                  <a:off x="3738" y="2752"/>
                  <a:ext cx="756" cy="1"/>
                </a:xfrm>
                <a:prstGeom prst="rect">
                  <a:avLst/>
                </a:prstGeom>
                <a:solidFill>
                  <a:srgbClr val="B1B1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48" name="Rectangle 424"/>
                <p:cNvSpPr>
                  <a:spLocks noChangeArrowheads="1"/>
                </p:cNvSpPr>
                <p:nvPr/>
              </p:nvSpPr>
              <p:spPr bwMode="auto">
                <a:xfrm>
                  <a:off x="3738" y="2753"/>
                  <a:ext cx="756" cy="1"/>
                </a:xfrm>
                <a:prstGeom prst="rect">
                  <a:avLst/>
                </a:prstGeom>
                <a:solidFill>
                  <a:srgbClr val="AFAF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49" name="Rectangle 425"/>
                <p:cNvSpPr>
                  <a:spLocks noChangeArrowheads="1"/>
                </p:cNvSpPr>
                <p:nvPr/>
              </p:nvSpPr>
              <p:spPr bwMode="auto">
                <a:xfrm>
                  <a:off x="3738" y="2754"/>
                  <a:ext cx="756" cy="1"/>
                </a:xfrm>
                <a:prstGeom prst="rect">
                  <a:avLst/>
                </a:prstGeom>
                <a:solidFill>
                  <a:srgbClr val="ADAD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50" name="Rectangle 426"/>
                <p:cNvSpPr>
                  <a:spLocks noChangeArrowheads="1"/>
                </p:cNvSpPr>
                <p:nvPr/>
              </p:nvSpPr>
              <p:spPr bwMode="auto">
                <a:xfrm>
                  <a:off x="3738" y="2755"/>
                  <a:ext cx="756" cy="1"/>
                </a:xfrm>
                <a:prstGeom prst="rect">
                  <a:avLst/>
                </a:prstGeom>
                <a:solidFill>
                  <a:srgbClr val="ABAB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51" name="Rectangle 427"/>
                <p:cNvSpPr>
                  <a:spLocks noChangeArrowheads="1"/>
                </p:cNvSpPr>
                <p:nvPr/>
              </p:nvSpPr>
              <p:spPr bwMode="auto">
                <a:xfrm>
                  <a:off x="3738" y="2756"/>
                  <a:ext cx="756" cy="1"/>
                </a:xfrm>
                <a:prstGeom prst="rect">
                  <a:avLst/>
                </a:prstGeom>
                <a:solidFill>
                  <a:srgbClr val="A9A9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52" name="Rectangle 428"/>
                <p:cNvSpPr>
                  <a:spLocks noChangeArrowheads="1"/>
                </p:cNvSpPr>
                <p:nvPr/>
              </p:nvSpPr>
              <p:spPr bwMode="auto">
                <a:xfrm>
                  <a:off x="3738" y="2756"/>
                  <a:ext cx="756" cy="1"/>
                </a:xfrm>
                <a:prstGeom prst="rect">
                  <a:avLst/>
                </a:prstGeom>
                <a:solidFill>
                  <a:srgbClr val="A7A7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53" name="Rectangle 429"/>
                <p:cNvSpPr>
                  <a:spLocks noChangeArrowheads="1"/>
                </p:cNvSpPr>
                <p:nvPr/>
              </p:nvSpPr>
              <p:spPr bwMode="auto">
                <a:xfrm>
                  <a:off x="3738" y="2757"/>
                  <a:ext cx="756" cy="1"/>
                </a:xfrm>
                <a:prstGeom prst="rect">
                  <a:avLst/>
                </a:prstGeom>
                <a:solidFill>
                  <a:srgbClr val="A5A5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54" name="Rectangle 430"/>
                <p:cNvSpPr>
                  <a:spLocks noChangeArrowheads="1"/>
                </p:cNvSpPr>
                <p:nvPr/>
              </p:nvSpPr>
              <p:spPr bwMode="auto">
                <a:xfrm>
                  <a:off x="3738" y="2758"/>
                  <a:ext cx="756" cy="1"/>
                </a:xfrm>
                <a:prstGeom prst="rect">
                  <a:avLst/>
                </a:prstGeom>
                <a:solidFill>
                  <a:srgbClr val="A3A3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55" name="Rectangle 431"/>
                <p:cNvSpPr>
                  <a:spLocks noChangeArrowheads="1"/>
                </p:cNvSpPr>
                <p:nvPr/>
              </p:nvSpPr>
              <p:spPr bwMode="auto">
                <a:xfrm>
                  <a:off x="3738" y="2759"/>
                  <a:ext cx="756" cy="1"/>
                </a:xfrm>
                <a:prstGeom prst="rect">
                  <a:avLst/>
                </a:prstGeom>
                <a:solidFill>
                  <a:srgbClr val="A2A2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56" name="Rectangle 432"/>
                <p:cNvSpPr>
                  <a:spLocks noChangeArrowheads="1"/>
                </p:cNvSpPr>
                <p:nvPr/>
              </p:nvSpPr>
              <p:spPr bwMode="auto">
                <a:xfrm>
                  <a:off x="3738" y="2760"/>
                  <a:ext cx="756" cy="1"/>
                </a:xfrm>
                <a:prstGeom prst="rect">
                  <a:avLst/>
                </a:prstGeom>
                <a:solidFill>
                  <a:srgbClr val="A0A0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57" name="Rectangle 433"/>
                <p:cNvSpPr>
                  <a:spLocks noChangeArrowheads="1"/>
                </p:cNvSpPr>
                <p:nvPr/>
              </p:nvSpPr>
              <p:spPr bwMode="auto">
                <a:xfrm>
                  <a:off x="3738" y="2761"/>
                  <a:ext cx="756" cy="1"/>
                </a:xfrm>
                <a:prstGeom prst="rect">
                  <a:avLst/>
                </a:prstGeom>
                <a:solidFill>
                  <a:srgbClr val="9E9E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58" name="Rectangle 434"/>
                <p:cNvSpPr>
                  <a:spLocks noChangeArrowheads="1"/>
                </p:cNvSpPr>
                <p:nvPr/>
              </p:nvSpPr>
              <p:spPr bwMode="auto">
                <a:xfrm>
                  <a:off x="3738" y="2761"/>
                  <a:ext cx="756" cy="1"/>
                </a:xfrm>
                <a:prstGeom prst="rect">
                  <a:avLst/>
                </a:prstGeom>
                <a:solidFill>
                  <a:srgbClr val="9D9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59" name="Rectangle 435"/>
                <p:cNvSpPr>
                  <a:spLocks noChangeArrowheads="1"/>
                </p:cNvSpPr>
                <p:nvPr/>
              </p:nvSpPr>
              <p:spPr bwMode="auto">
                <a:xfrm>
                  <a:off x="3738" y="2762"/>
                  <a:ext cx="756" cy="1"/>
                </a:xfrm>
                <a:prstGeom prst="rect">
                  <a:avLst/>
                </a:prstGeom>
                <a:solidFill>
                  <a:srgbClr val="9C9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60" name="Rectangle 436"/>
                <p:cNvSpPr>
                  <a:spLocks noChangeArrowheads="1"/>
                </p:cNvSpPr>
                <p:nvPr/>
              </p:nvSpPr>
              <p:spPr bwMode="auto">
                <a:xfrm>
                  <a:off x="3738" y="2763"/>
                  <a:ext cx="756" cy="1"/>
                </a:xfrm>
                <a:prstGeom prst="rect">
                  <a:avLst/>
                </a:prstGeom>
                <a:solidFill>
                  <a:srgbClr val="9B9B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61" name="Rectangle 437"/>
                <p:cNvSpPr>
                  <a:spLocks noChangeArrowheads="1"/>
                </p:cNvSpPr>
                <p:nvPr/>
              </p:nvSpPr>
              <p:spPr bwMode="auto">
                <a:xfrm>
                  <a:off x="3738" y="2764"/>
                  <a:ext cx="756" cy="1"/>
                </a:xfrm>
                <a:prstGeom prst="rect">
                  <a:avLst/>
                </a:prstGeom>
                <a:solidFill>
                  <a:srgbClr val="9A9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62" name="Rectangle 438"/>
                <p:cNvSpPr>
                  <a:spLocks noChangeArrowheads="1"/>
                </p:cNvSpPr>
                <p:nvPr/>
              </p:nvSpPr>
              <p:spPr bwMode="auto">
                <a:xfrm>
                  <a:off x="3738" y="2765"/>
                  <a:ext cx="756" cy="1"/>
                </a:xfrm>
                <a:prstGeom prst="rect">
                  <a:avLst/>
                </a:prstGeom>
                <a:solidFill>
                  <a:srgbClr val="9999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63" name="Rectangle 439"/>
                <p:cNvSpPr>
                  <a:spLocks noChangeArrowheads="1"/>
                </p:cNvSpPr>
                <p:nvPr/>
              </p:nvSpPr>
              <p:spPr bwMode="auto">
                <a:xfrm>
                  <a:off x="3738" y="2766"/>
                  <a:ext cx="756" cy="1"/>
                </a:xfrm>
                <a:prstGeom prst="rect">
                  <a:avLst/>
                </a:prstGeom>
                <a:solidFill>
                  <a:srgbClr val="9898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64" name="Rectangle 440"/>
                <p:cNvSpPr>
                  <a:spLocks noChangeArrowheads="1"/>
                </p:cNvSpPr>
                <p:nvPr/>
              </p:nvSpPr>
              <p:spPr bwMode="auto">
                <a:xfrm>
                  <a:off x="3738" y="2767"/>
                  <a:ext cx="756" cy="3"/>
                </a:xfrm>
                <a:prstGeom prst="rect">
                  <a:avLst/>
                </a:prstGeom>
                <a:solidFill>
                  <a:srgbClr val="979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496" name="Group 472"/>
              <p:cNvGrpSpPr>
                <a:grpSpLocks/>
              </p:cNvGrpSpPr>
              <p:nvPr/>
            </p:nvGrpSpPr>
            <p:grpSpPr bwMode="auto">
              <a:xfrm>
                <a:off x="2731" y="2733"/>
                <a:ext cx="1157" cy="28"/>
                <a:chOff x="2731" y="2733"/>
                <a:chExt cx="1157" cy="28"/>
              </a:xfrm>
            </p:grpSpPr>
            <p:sp>
              <p:nvSpPr>
                <p:cNvPr id="1466" name="Rectangle 442"/>
                <p:cNvSpPr>
                  <a:spLocks noChangeArrowheads="1"/>
                </p:cNvSpPr>
                <p:nvPr/>
              </p:nvSpPr>
              <p:spPr bwMode="auto">
                <a:xfrm>
                  <a:off x="2731" y="2733"/>
                  <a:ext cx="1157" cy="1"/>
                </a:xfrm>
                <a:prstGeom prst="rect">
                  <a:avLst/>
                </a:prstGeom>
                <a:solidFill>
                  <a:srgbClr val="C7C7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67" name="Rectangle 443"/>
                <p:cNvSpPr>
                  <a:spLocks noChangeArrowheads="1"/>
                </p:cNvSpPr>
                <p:nvPr/>
              </p:nvSpPr>
              <p:spPr bwMode="auto">
                <a:xfrm>
                  <a:off x="2731" y="2734"/>
                  <a:ext cx="1157" cy="2"/>
                </a:xfrm>
                <a:prstGeom prst="rect">
                  <a:avLst/>
                </a:prstGeom>
                <a:solidFill>
                  <a:srgbClr val="C6C6D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68" name="Rectangle 444"/>
                <p:cNvSpPr>
                  <a:spLocks noChangeArrowheads="1"/>
                </p:cNvSpPr>
                <p:nvPr/>
              </p:nvSpPr>
              <p:spPr bwMode="auto">
                <a:xfrm>
                  <a:off x="2731" y="2736"/>
                  <a:ext cx="1157" cy="1"/>
                </a:xfrm>
                <a:prstGeom prst="rect">
                  <a:avLst/>
                </a:prstGeom>
                <a:solidFill>
                  <a:srgbClr val="C5C5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69" name="Rectangle 445"/>
                <p:cNvSpPr>
                  <a:spLocks noChangeArrowheads="1"/>
                </p:cNvSpPr>
                <p:nvPr/>
              </p:nvSpPr>
              <p:spPr bwMode="auto">
                <a:xfrm>
                  <a:off x="2731" y="2737"/>
                  <a:ext cx="1157" cy="1"/>
                </a:xfrm>
                <a:prstGeom prst="rect">
                  <a:avLst/>
                </a:prstGeom>
                <a:solidFill>
                  <a:srgbClr val="C4C4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70" name="Rectangle 446"/>
                <p:cNvSpPr>
                  <a:spLocks noChangeArrowheads="1"/>
                </p:cNvSpPr>
                <p:nvPr/>
              </p:nvSpPr>
              <p:spPr bwMode="auto">
                <a:xfrm>
                  <a:off x="2731" y="2738"/>
                  <a:ext cx="1157" cy="1"/>
                </a:xfrm>
                <a:prstGeom prst="rect">
                  <a:avLst/>
                </a:prstGeom>
                <a:solidFill>
                  <a:srgbClr val="C3C3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71" name="Rectangle 447"/>
                <p:cNvSpPr>
                  <a:spLocks noChangeArrowheads="1"/>
                </p:cNvSpPr>
                <p:nvPr/>
              </p:nvSpPr>
              <p:spPr bwMode="auto">
                <a:xfrm>
                  <a:off x="2731" y="2739"/>
                  <a:ext cx="1157" cy="1"/>
                </a:xfrm>
                <a:prstGeom prst="rect">
                  <a:avLst/>
                </a:prstGeom>
                <a:solidFill>
                  <a:srgbClr val="C2C2D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72" name="Rectangle 448"/>
                <p:cNvSpPr>
                  <a:spLocks noChangeArrowheads="1"/>
                </p:cNvSpPr>
                <p:nvPr/>
              </p:nvSpPr>
              <p:spPr bwMode="auto">
                <a:xfrm>
                  <a:off x="2731" y="2740"/>
                  <a:ext cx="1157" cy="1"/>
                </a:xfrm>
                <a:prstGeom prst="rect">
                  <a:avLst/>
                </a:prstGeom>
                <a:solidFill>
                  <a:srgbClr val="C0C0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73" name="Rectangle 449"/>
                <p:cNvSpPr>
                  <a:spLocks noChangeArrowheads="1"/>
                </p:cNvSpPr>
                <p:nvPr/>
              </p:nvSpPr>
              <p:spPr bwMode="auto">
                <a:xfrm>
                  <a:off x="2731" y="2741"/>
                  <a:ext cx="1157" cy="1"/>
                </a:xfrm>
                <a:prstGeom prst="rect">
                  <a:avLst/>
                </a:prstGeom>
                <a:solidFill>
                  <a:srgbClr val="BFBFD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74" name="Rectangle 450"/>
                <p:cNvSpPr>
                  <a:spLocks noChangeArrowheads="1"/>
                </p:cNvSpPr>
                <p:nvPr/>
              </p:nvSpPr>
              <p:spPr bwMode="auto">
                <a:xfrm>
                  <a:off x="2731" y="2741"/>
                  <a:ext cx="1157" cy="1"/>
                </a:xfrm>
                <a:prstGeom prst="rect">
                  <a:avLst/>
                </a:prstGeom>
                <a:solidFill>
                  <a:srgbClr val="BDBD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75" name="Rectangle 451"/>
                <p:cNvSpPr>
                  <a:spLocks noChangeArrowheads="1"/>
                </p:cNvSpPr>
                <p:nvPr/>
              </p:nvSpPr>
              <p:spPr bwMode="auto">
                <a:xfrm>
                  <a:off x="2731" y="2742"/>
                  <a:ext cx="1157" cy="1"/>
                </a:xfrm>
                <a:prstGeom prst="rect">
                  <a:avLst/>
                </a:prstGeom>
                <a:solidFill>
                  <a:srgbClr val="BBBB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76" name="Rectangle 452"/>
                <p:cNvSpPr>
                  <a:spLocks noChangeArrowheads="1"/>
                </p:cNvSpPr>
                <p:nvPr/>
              </p:nvSpPr>
              <p:spPr bwMode="auto">
                <a:xfrm>
                  <a:off x="2731" y="2743"/>
                  <a:ext cx="1157" cy="1"/>
                </a:xfrm>
                <a:prstGeom prst="rect">
                  <a:avLst/>
                </a:prstGeom>
                <a:solidFill>
                  <a:srgbClr val="B9B9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77" name="Rectangle 453"/>
                <p:cNvSpPr>
                  <a:spLocks noChangeArrowheads="1"/>
                </p:cNvSpPr>
                <p:nvPr/>
              </p:nvSpPr>
              <p:spPr bwMode="auto">
                <a:xfrm>
                  <a:off x="2731" y="2744"/>
                  <a:ext cx="1157" cy="1"/>
                </a:xfrm>
                <a:prstGeom prst="rect">
                  <a:avLst/>
                </a:prstGeom>
                <a:solidFill>
                  <a:srgbClr val="B7B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78" name="Rectangle 454"/>
                <p:cNvSpPr>
                  <a:spLocks noChangeArrowheads="1"/>
                </p:cNvSpPr>
                <p:nvPr/>
              </p:nvSpPr>
              <p:spPr bwMode="auto">
                <a:xfrm>
                  <a:off x="2731" y="2745"/>
                  <a:ext cx="1157" cy="1"/>
                </a:xfrm>
                <a:prstGeom prst="rect">
                  <a:avLst/>
                </a:prstGeom>
                <a:solidFill>
                  <a:srgbClr val="B4B4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79" name="Rectangle 455"/>
                <p:cNvSpPr>
                  <a:spLocks noChangeArrowheads="1"/>
                </p:cNvSpPr>
                <p:nvPr/>
              </p:nvSpPr>
              <p:spPr bwMode="auto">
                <a:xfrm>
                  <a:off x="2731" y="2746"/>
                  <a:ext cx="1157" cy="1"/>
                </a:xfrm>
                <a:prstGeom prst="rect">
                  <a:avLst/>
                </a:prstGeom>
                <a:solidFill>
                  <a:srgbClr val="B2B2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80" name="Rectangle 456"/>
                <p:cNvSpPr>
                  <a:spLocks noChangeArrowheads="1"/>
                </p:cNvSpPr>
                <p:nvPr/>
              </p:nvSpPr>
              <p:spPr bwMode="auto">
                <a:xfrm>
                  <a:off x="2731" y="2746"/>
                  <a:ext cx="1157" cy="1"/>
                </a:xfrm>
                <a:prstGeom prst="rect">
                  <a:avLst/>
                </a:prstGeom>
                <a:solidFill>
                  <a:srgbClr val="AFAF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81" name="Rectangle 457"/>
                <p:cNvSpPr>
                  <a:spLocks noChangeArrowheads="1"/>
                </p:cNvSpPr>
                <p:nvPr/>
              </p:nvSpPr>
              <p:spPr bwMode="auto">
                <a:xfrm>
                  <a:off x="2731" y="2747"/>
                  <a:ext cx="1157" cy="1"/>
                </a:xfrm>
                <a:prstGeom prst="rect">
                  <a:avLst/>
                </a:prstGeom>
                <a:solidFill>
                  <a:srgbClr val="ADAD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82" name="Rectangle 458"/>
                <p:cNvSpPr>
                  <a:spLocks noChangeArrowheads="1"/>
                </p:cNvSpPr>
                <p:nvPr/>
              </p:nvSpPr>
              <p:spPr bwMode="auto">
                <a:xfrm>
                  <a:off x="2731" y="2748"/>
                  <a:ext cx="1157" cy="1"/>
                </a:xfrm>
                <a:prstGeom prst="rect">
                  <a:avLst/>
                </a:prstGeom>
                <a:solidFill>
                  <a:srgbClr val="AAAA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83" name="Rectangle 459"/>
                <p:cNvSpPr>
                  <a:spLocks noChangeArrowheads="1"/>
                </p:cNvSpPr>
                <p:nvPr/>
              </p:nvSpPr>
              <p:spPr bwMode="auto">
                <a:xfrm>
                  <a:off x="2731" y="2749"/>
                  <a:ext cx="1157" cy="1"/>
                </a:xfrm>
                <a:prstGeom prst="rect">
                  <a:avLst/>
                </a:prstGeom>
                <a:solidFill>
                  <a:srgbClr val="A8A8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84" name="Rectangle 460"/>
                <p:cNvSpPr>
                  <a:spLocks noChangeArrowheads="1"/>
                </p:cNvSpPr>
                <p:nvPr/>
              </p:nvSpPr>
              <p:spPr bwMode="auto">
                <a:xfrm>
                  <a:off x="2731" y="2750"/>
                  <a:ext cx="1157" cy="1"/>
                </a:xfrm>
                <a:prstGeom prst="rect">
                  <a:avLst/>
                </a:prstGeom>
                <a:solidFill>
                  <a:srgbClr val="A5A5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85" name="Rectangle 461"/>
                <p:cNvSpPr>
                  <a:spLocks noChangeArrowheads="1"/>
                </p:cNvSpPr>
                <p:nvPr/>
              </p:nvSpPr>
              <p:spPr bwMode="auto">
                <a:xfrm>
                  <a:off x="2731" y="2751"/>
                  <a:ext cx="1157" cy="1"/>
                </a:xfrm>
                <a:prstGeom prst="rect">
                  <a:avLst/>
                </a:prstGeom>
                <a:solidFill>
                  <a:srgbClr val="A3A3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86" name="Rectangle 462"/>
                <p:cNvSpPr>
                  <a:spLocks noChangeArrowheads="1"/>
                </p:cNvSpPr>
                <p:nvPr/>
              </p:nvSpPr>
              <p:spPr bwMode="auto">
                <a:xfrm>
                  <a:off x="2731" y="2751"/>
                  <a:ext cx="1157" cy="1"/>
                </a:xfrm>
                <a:prstGeom prst="rect">
                  <a:avLst/>
                </a:prstGeom>
                <a:solidFill>
                  <a:srgbClr val="A1A1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87" name="Rectangle 463"/>
                <p:cNvSpPr>
                  <a:spLocks noChangeArrowheads="1"/>
                </p:cNvSpPr>
                <p:nvPr/>
              </p:nvSpPr>
              <p:spPr bwMode="auto">
                <a:xfrm>
                  <a:off x="2731" y="2752"/>
                  <a:ext cx="1157" cy="1"/>
                </a:xfrm>
                <a:prstGeom prst="rect">
                  <a:avLst/>
                </a:prstGeom>
                <a:solidFill>
                  <a:srgbClr val="9F9F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88" name="Rectangle 464"/>
                <p:cNvSpPr>
                  <a:spLocks noChangeArrowheads="1"/>
                </p:cNvSpPr>
                <p:nvPr/>
              </p:nvSpPr>
              <p:spPr bwMode="auto">
                <a:xfrm>
                  <a:off x="2731" y="2753"/>
                  <a:ext cx="1157" cy="1"/>
                </a:xfrm>
                <a:prstGeom prst="rect">
                  <a:avLst/>
                </a:prstGeom>
                <a:solidFill>
                  <a:srgbClr val="9E9E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89" name="Rectangle 465"/>
                <p:cNvSpPr>
                  <a:spLocks noChangeArrowheads="1"/>
                </p:cNvSpPr>
                <p:nvPr/>
              </p:nvSpPr>
              <p:spPr bwMode="auto">
                <a:xfrm>
                  <a:off x="2731" y="2754"/>
                  <a:ext cx="1157" cy="1"/>
                </a:xfrm>
                <a:prstGeom prst="rect">
                  <a:avLst/>
                </a:prstGeom>
                <a:solidFill>
                  <a:srgbClr val="9C9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90" name="Rectangle 466"/>
                <p:cNvSpPr>
                  <a:spLocks noChangeArrowheads="1"/>
                </p:cNvSpPr>
                <p:nvPr/>
              </p:nvSpPr>
              <p:spPr bwMode="auto">
                <a:xfrm>
                  <a:off x="2731" y="2755"/>
                  <a:ext cx="1157" cy="1"/>
                </a:xfrm>
                <a:prstGeom prst="rect">
                  <a:avLst/>
                </a:prstGeom>
                <a:solidFill>
                  <a:srgbClr val="9B9B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91" name="Rectangle 467"/>
                <p:cNvSpPr>
                  <a:spLocks noChangeArrowheads="1"/>
                </p:cNvSpPr>
                <p:nvPr/>
              </p:nvSpPr>
              <p:spPr bwMode="auto">
                <a:xfrm>
                  <a:off x="2731" y="2756"/>
                  <a:ext cx="1157" cy="1"/>
                </a:xfrm>
                <a:prstGeom prst="rect">
                  <a:avLst/>
                </a:prstGeom>
                <a:solidFill>
                  <a:srgbClr val="9A9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92" name="Rectangle 468"/>
                <p:cNvSpPr>
                  <a:spLocks noChangeArrowheads="1"/>
                </p:cNvSpPr>
                <p:nvPr/>
              </p:nvSpPr>
              <p:spPr bwMode="auto">
                <a:xfrm>
                  <a:off x="2731" y="2756"/>
                  <a:ext cx="1157" cy="1"/>
                </a:xfrm>
                <a:prstGeom prst="rect">
                  <a:avLst/>
                </a:prstGeom>
                <a:solidFill>
                  <a:srgbClr val="9999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93" name="Rectangle 469"/>
                <p:cNvSpPr>
                  <a:spLocks noChangeArrowheads="1"/>
                </p:cNvSpPr>
                <p:nvPr/>
              </p:nvSpPr>
              <p:spPr bwMode="auto">
                <a:xfrm>
                  <a:off x="2731" y="2757"/>
                  <a:ext cx="1157" cy="2"/>
                </a:xfrm>
                <a:prstGeom prst="rect">
                  <a:avLst/>
                </a:prstGeom>
                <a:solidFill>
                  <a:srgbClr val="9898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94" name="Rectangle 470"/>
                <p:cNvSpPr>
                  <a:spLocks noChangeArrowheads="1"/>
                </p:cNvSpPr>
                <p:nvPr/>
              </p:nvSpPr>
              <p:spPr bwMode="auto">
                <a:xfrm>
                  <a:off x="2731" y="2759"/>
                  <a:ext cx="1157" cy="1"/>
                </a:xfrm>
                <a:prstGeom prst="rect">
                  <a:avLst/>
                </a:prstGeom>
                <a:solidFill>
                  <a:srgbClr val="979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95" name="Rectangle 471"/>
                <p:cNvSpPr>
                  <a:spLocks noChangeArrowheads="1"/>
                </p:cNvSpPr>
                <p:nvPr/>
              </p:nvSpPr>
              <p:spPr bwMode="auto">
                <a:xfrm>
                  <a:off x="2731" y="2760"/>
                  <a:ext cx="1157" cy="1"/>
                </a:xfrm>
                <a:prstGeom prst="rect">
                  <a:avLst/>
                </a:prstGeom>
                <a:solidFill>
                  <a:srgbClr val="9898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528" name="Group 504"/>
              <p:cNvGrpSpPr>
                <a:grpSpLocks/>
              </p:cNvGrpSpPr>
              <p:nvPr/>
            </p:nvGrpSpPr>
            <p:grpSpPr bwMode="auto">
              <a:xfrm>
                <a:off x="1980" y="2731"/>
                <a:ext cx="890" cy="28"/>
                <a:chOff x="1980" y="2731"/>
                <a:chExt cx="890" cy="28"/>
              </a:xfrm>
            </p:grpSpPr>
            <p:sp>
              <p:nvSpPr>
                <p:cNvPr id="1497" name="Rectangle 473"/>
                <p:cNvSpPr>
                  <a:spLocks noChangeArrowheads="1"/>
                </p:cNvSpPr>
                <p:nvPr/>
              </p:nvSpPr>
              <p:spPr bwMode="auto">
                <a:xfrm>
                  <a:off x="1980" y="2731"/>
                  <a:ext cx="890" cy="1"/>
                </a:xfrm>
                <a:prstGeom prst="rect">
                  <a:avLst/>
                </a:prstGeom>
                <a:solidFill>
                  <a:srgbClr val="C7C7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98" name="Rectangle 474"/>
                <p:cNvSpPr>
                  <a:spLocks noChangeArrowheads="1"/>
                </p:cNvSpPr>
                <p:nvPr/>
              </p:nvSpPr>
              <p:spPr bwMode="auto">
                <a:xfrm>
                  <a:off x="1980" y="2731"/>
                  <a:ext cx="890" cy="2"/>
                </a:xfrm>
                <a:prstGeom prst="rect">
                  <a:avLst/>
                </a:prstGeom>
                <a:solidFill>
                  <a:srgbClr val="C6C6D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99" name="Rectangle 475"/>
                <p:cNvSpPr>
                  <a:spLocks noChangeArrowheads="1"/>
                </p:cNvSpPr>
                <p:nvPr/>
              </p:nvSpPr>
              <p:spPr bwMode="auto">
                <a:xfrm>
                  <a:off x="1980" y="2733"/>
                  <a:ext cx="890" cy="2"/>
                </a:xfrm>
                <a:prstGeom prst="rect">
                  <a:avLst/>
                </a:prstGeom>
                <a:solidFill>
                  <a:srgbClr val="C5C5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00" name="Rectangle 476"/>
                <p:cNvSpPr>
                  <a:spLocks noChangeArrowheads="1"/>
                </p:cNvSpPr>
                <p:nvPr/>
              </p:nvSpPr>
              <p:spPr bwMode="auto">
                <a:xfrm>
                  <a:off x="1980" y="2735"/>
                  <a:ext cx="890" cy="1"/>
                </a:xfrm>
                <a:prstGeom prst="rect">
                  <a:avLst/>
                </a:prstGeom>
                <a:solidFill>
                  <a:srgbClr val="C4C4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01" name="Rectangle 477"/>
                <p:cNvSpPr>
                  <a:spLocks noChangeArrowheads="1"/>
                </p:cNvSpPr>
                <p:nvPr/>
              </p:nvSpPr>
              <p:spPr bwMode="auto">
                <a:xfrm>
                  <a:off x="1980" y="2736"/>
                  <a:ext cx="890" cy="1"/>
                </a:xfrm>
                <a:prstGeom prst="rect">
                  <a:avLst/>
                </a:prstGeom>
                <a:solidFill>
                  <a:srgbClr val="C3C3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02" name="Rectangle 478"/>
                <p:cNvSpPr>
                  <a:spLocks noChangeArrowheads="1"/>
                </p:cNvSpPr>
                <p:nvPr/>
              </p:nvSpPr>
              <p:spPr bwMode="auto">
                <a:xfrm>
                  <a:off x="1980" y="2736"/>
                  <a:ext cx="890" cy="1"/>
                </a:xfrm>
                <a:prstGeom prst="rect">
                  <a:avLst/>
                </a:prstGeom>
                <a:solidFill>
                  <a:srgbClr val="C2C2D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03" name="Rectangle 479"/>
                <p:cNvSpPr>
                  <a:spLocks noChangeArrowheads="1"/>
                </p:cNvSpPr>
                <p:nvPr/>
              </p:nvSpPr>
              <p:spPr bwMode="auto">
                <a:xfrm>
                  <a:off x="1980" y="2737"/>
                  <a:ext cx="890" cy="1"/>
                </a:xfrm>
                <a:prstGeom prst="rect">
                  <a:avLst/>
                </a:prstGeom>
                <a:solidFill>
                  <a:srgbClr val="C1C1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04" name="Rectangle 480"/>
                <p:cNvSpPr>
                  <a:spLocks noChangeArrowheads="1"/>
                </p:cNvSpPr>
                <p:nvPr/>
              </p:nvSpPr>
              <p:spPr bwMode="auto">
                <a:xfrm>
                  <a:off x="1980" y="2738"/>
                  <a:ext cx="890" cy="1"/>
                </a:xfrm>
                <a:prstGeom prst="rect">
                  <a:avLst/>
                </a:prstGeom>
                <a:solidFill>
                  <a:srgbClr val="BFBFD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05" name="Rectangle 481"/>
                <p:cNvSpPr>
                  <a:spLocks noChangeArrowheads="1"/>
                </p:cNvSpPr>
                <p:nvPr/>
              </p:nvSpPr>
              <p:spPr bwMode="auto">
                <a:xfrm>
                  <a:off x="1980" y="2739"/>
                  <a:ext cx="890" cy="1"/>
                </a:xfrm>
                <a:prstGeom prst="rect">
                  <a:avLst/>
                </a:prstGeom>
                <a:solidFill>
                  <a:srgbClr val="BDBDD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06" name="Rectangle 482"/>
                <p:cNvSpPr>
                  <a:spLocks noChangeArrowheads="1"/>
                </p:cNvSpPr>
                <p:nvPr/>
              </p:nvSpPr>
              <p:spPr bwMode="auto">
                <a:xfrm>
                  <a:off x="1980" y="2740"/>
                  <a:ext cx="890" cy="1"/>
                </a:xfrm>
                <a:prstGeom prst="rect">
                  <a:avLst/>
                </a:prstGeom>
                <a:solidFill>
                  <a:srgbClr val="BBBB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07" name="Rectangle 483"/>
                <p:cNvSpPr>
                  <a:spLocks noChangeArrowheads="1"/>
                </p:cNvSpPr>
                <p:nvPr/>
              </p:nvSpPr>
              <p:spPr bwMode="auto">
                <a:xfrm>
                  <a:off x="1980" y="2741"/>
                  <a:ext cx="890" cy="1"/>
                </a:xfrm>
                <a:prstGeom prst="rect">
                  <a:avLst/>
                </a:prstGeom>
                <a:solidFill>
                  <a:srgbClr val="B9B9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08" name="Rectangle 484"/>
                <p:cNvSpPr>
                  <a:spLocks noChangeArrowheads="1"/>
                </p:cNvSpPr>
                <p:nvPr/>
              </p:nvSpPr>
              <p:spPr bwMode="auto">
                <a:xfrm>
                  <a:off x="1980" y="2741"/>
                  <a:ext cx="890" cy="1"/>
                </a:xfrm>
                <a:prstGeom prst="rect">
                  <a:avLst/>
                </a:prstGeom>
                <a:solidFill>
                  <a:srgbClr val="B7B7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09" name="Rectangle 485"/>
                <p:cNvSpPr>
                  <a:spLocks noChangeArrowheads="1"/>
                </p:cNvSpPr>
                <p:nvPr/>
              </p:nvSpPr>
              <p:spPr bwMode="auto">
                <a:xfrm>
                  <a:off x="1980" y="2742"/>
                  <a:ext cx="890" cy="1"/>
                </a:xfrm>
                <a:prstGeom prst="rect">
                  <a:avLst/>
                </a:prstGeom>
                <a:solidFill>
                  <a:srgbClr val="B5B5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10" name="Rectangle 486"/>
                <p:cNvSpPr>
                  <a:spLocks noChangeArrowheads="1"/>
                </p:cNvSpPr>
                <p:nvPr/>
              </p:nvSpPr>
              <p:spPr bwMode="auto">
                <a:xfrm>
                  <a:off x="1980" y="2743"/>
                  <a:ext cx="890" cy="1"/>
                </a:xfrm>
                <a:prstGeom prst="rect">
                  <a:avLst/>
                </a:prstGeom>
                <a:solidFill>
                  <a:srgbClr val="B3B3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11" name="Rectangle 487"/>
                <p:cNvSpPr>
                  <a:spLocks noChangeArrowheads="1"/>
                </p:cNvSpPr>
                <p:nvPr/>
              </p:nvSpPr>
              <p:spPr bwMode="auto">
                <a:xfrm>
                  <a:off x="1980" y="2744"/>
                  <a:ext cx="890" cy="1"/>
                </a:xfrm>
                <a:prstGeom prst="rect">
                  <a:avLst/>
                </a:prstGeom>
                <a:solidFill>
                  <a:srgbClr val="B0B0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12" name="Rectangle 488"/>
                <p:cNvSpPr>
                  <a:spLocks noChangeArrowheads="1"/>
                </p:cNvSpPr>
                <p:nvPr/>
              </p:nvSpPr>
              <p:spPr bwMode="auto">
                <a:xfrm>
                  <a:off x="1980" y="2745"/>
                  <a:ext cx="890" cy="1"/>
                </a:xfrm>
                <a:prstGeom prst="rect">
                  <a:avLst/>
                </a:prstGeom>
                <a:solidFill>
                  <a:srgbClr val="AEAE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13" name="Rectangle 489"/>
                <p:cNvSpPr>
                  <a:spLocks noChangeArrowheads="1"/>
                </p:cNvSpPr>
                <p:nvPr/>
              </p:nvSpPr>
              <p:spPr bwMode="auto">
                <a:xfrm>
                  <a:off x="1980" y="2746"/>
                  <a:ext cx="890" cy="1"/>
                </a:xfrm>
                <a:prstGeom prst="rect">
                  <a:avLst/>
                </a:prstGeom>
                <a:solidFill>
                  <a:srgbClr val="ABABC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14" name="Rectangle 490"/>
                <p:cNvSpPr>
                  <a:spLocks noChangeArrowheads="1"/>
                </p:cNvSpPr>
                <p:nvPr/>
              </p:nvSpPr>
              <p:spPr bwMode="auto">
                <a:xfrm>
                  <a:off x="1980" y="2746"/>
                  <a:ext cx="890" cy="1"/>
                </a:xfrm>
                <a:prstGeom prst="rect">
                  <a:avLst/>
                </a:prstGeom>
                <a:solidFill>
                  <a:srgbClr val="A9A9C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15" name="Rectangle 491"/>
                <p:cNvSpPr>
                  <a:spLocks noChangeArrowheads="1"/>
                </p:cNvSpPr>
                <p:nvPr/>
              </p:nvSpPr>
              <p:spPr bwMode="auto">
                <a:xfrm>
                  <a:off x="1980" y="2747"/>
                  <a:ext cx="890" cy="1"/>
                </a:xfrm>
                <a:prstGeom prst="rect">
                  <a:avLst/>
                </a:prstGeom>
                <a:solidFill>
                  <a:srgbClr val="A7A7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16" name="Rectangle 492"/>
                <p:cNvSpPr>
                  <a:spLocks noChangeArrowheads="1"/>
                </p:cNvSpPr>
                <p:nvPr/>
              </p:nvSpPr>
              <p:spPr bwMode="auto">
                <a:xfrm>
                  <a:off x="1980" y="2748"/>
                  <a:ext cx="890" cy="1"/>
                </a:xfrm>
                <a:prstGeom prst="rect">
                  <a:avLst/>
                </a:prstGeom>
                <a:solidFill>
                  <a:srgbClr val="A5A5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17" name="Rectangle 493"/>
                <p:cNvSpPr>
                  <a:spLocks noChangeArrowheads="1"/>
                </p:cNvSpPr>
                <p:nvPr/>
              </p:nvSpPr>
              <p:spPr bwMode="auto">
                <a:xfrm>
                  <a:off x="1980" y="2749"/>
                  <a:ext cx="890" cy="1"/>
                </a:xfrm>
                <a:prstGeom prst="rect">
                  <a:avLst/>
                </a:prstGeom>
                <a:solidFill>
                  <a:srgbClr val="A3A3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18" name="Rectangle 494"/>
                <p:cNvSpPr>
                  <a:spLocks noChangeArrowheads="1"/>
                </p:cNvSpPr>
                <p:nvPr/>
              </p:nvSpPr>
              <p:spPr bwMode="auto">
                <a:xfrm>
                  <a:off x="1980" y="2750"/>
                  <a:ext cx="890" cy="1"/>
                </a:xfrm>
                <a:prstGeom prst="rect">
                  <a:avLst/>
                </a:prstGeom>
                <a:solidFill>
                  <a:srgbClr val="A1A1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19" name="Rectangle 495"/>
                <p:cNvSpPr>
                  <a:spLocks noChangeArrowheads="1"/>
                </p:cNvSpPr>
                <p:nvPr/>
              </p:nvSpPr>
              <p:spPr bwMode="auto">
                <a:xfrm>
                  <a:off x="1980" y="2751"/>
                  <a:ext cx="890" cy="1"/>
                </a:xfrm>
                <a:prstGeom prst="rect">
                  <a:avLst/>
                </a:prstGeom>
                <a:solidFill>
                  <a:srgbClr val="9F9F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20" name="Rectangle 496"/>
                <p:cNvSpPr>
                  <a:spLocks noChangeArrowheads="1"/>
                </p:cNvSpPr>
                <p:nvPr/>
              </p:nvSpPr>
              <p:spPr bwMode="auto">
                <a:xfrm>
                  <a:off x="1980" y="2751"/>
                  <a:ext cx="890" cy="1"/>
                </a:xfrm>
                <a:prstGeom prst="rect">
                  <a:avLst/>
                </a:prstGeom>
                <a:solidFill>
                  <a:srgbClr val="9D9D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21" name="Rectangle 497"/>
                <p:cNvSpPr>
                  <a:spLocks noChangeArrowheads="1"/>
                </p:cNvSpPr>
                <p:nvPr/>
              </p:nvSpPr>
              <p:spPr bwMode="auto">
                <a:xfrm>
                  <a:off x="1980" y="2752"/>
                  <a:ext cx="890" cy="1"/>
                </a:xfrm>
                <a:prstGeom prst="rect">
                  <a:avLst/>
                </a:prstGeom>
                <a:solidFill>
                  <a:srgbClr val="9C9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22" name="Rectangle 498"/>
                <p:cNvSpPr>
                  <a:spLocks noChangeArrowheads="1"/>
                </p:cNvSpPr>
                <p:nvPr/>
              </p:nvSpPr>
              <p:spPr bwMode="auto">
                <a:xfrm>
                  <a:off x="1980" y="2753"/>
                  <a:ext cx="890" cy="1"/>
                </a:xfrm>
                <a:prstGeom prst="rect">
                  <a:avLst/>
                </a:prstGeom>
                <a:solidFill>
                  <a:srgbClr val="9B9B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23" name="Rectangle 499"/>
                <p:cNvSpPr>
                  <a:spLocks noChangeArrowheads="1"/>
                </p:cNvSpPr>
                <p:nvPr/>
              </p:nvSpPr>
              <p:spPr bwMode="auto">
                <a:xfrm>
                  <a:off x="1980" y="2754"/>
                  <a:ext cx="890" cy="1"/>
                </a:xfrm>
                <a:prstGeom prst="rect">
                  <a:avLst/>
                </a:prstGeom>
                <a:solidFill>
                  <a:srgbClr val="9A9AB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24" name="Rectangle 500"/>
                <p:cNvSpPr>
                  <a:spLocks noChangeArrowheads="1"/>
                </p:cNvSpPr>
                <p:nvPr/>
              </p:nvSpPr>
              <p:spPr bwMode="auto">
                <a:xfrm>
                  <a:off x="1980" y="2755"/>
                  <a:ext cx="890" cy="1"/>
                </a:xfrm>
                <a:prstGeom prst="rect">
                  <a:avLst/>
                </a:prstGeom>
                <a:solidFill>
                  <a:srgbClr val="9999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25" name="Rectangle 501"/>
                <p:cNvSpPr>
                  <a:spLocks noChangeArrowheads="1"/>
                </p:cNvSpPr>
                <p:nvPr/>
              </p:nvSpPr>
              <p:spPr bwMode="auto">
                <a:xfrm>
                  <a:off x="1980" y="2756"/>
                  <a:ext cx="890" cy="1"/>
                </a:xfrm>
                <a:prstGeom prst="rect">
                  <a:avLst/>
                </a:prstGeom>
                <a:solidFill>
                  <a:srgbClr val="9898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26" name="Rectangle 502"/>
                <p:cNvSpPr>
                  <a:spLocks noChangeArrowheads="1"/>
                </p:cNvSpPr>
                <p:nvPr/>
              </p:nvSpPr>
              <p:spPr bwMode="auto">
                <a:xfrm>
                  <a:off x="1980" y="2756"/>
                  <a:ext cx="890" cy="2"/>
                </a:xfrm>
                <a:prstGeom prst="rect">
                  <a:avLst/>
                </a:prstGeom>
                <a:solidFill>
                  <a:srgbClr val="9797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27" name="Rectangle 503"/>
                <p:cNvSpPr>
                  <a:spLocks noChangeArrowheads="1"/>
                </p:cNvSpPr>
                <p:nvPr/>
              </p:nvSpPr>
              <p:spPr bwMode="auto">
                <a:xfrm>
                  <a:off x="1980" y="2758"/>
                  <a:ext cx="890" cy="1"/>
                </a:xfrm>
                <a:prstGeom prst="rect">
                  <a:avLst/>
                </a:prstGeom>
                <a:solidFill>
                  <a:srgbClr val="9898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530" name="Rectangle 506"/>
            <p:cNvSpPr>
              <a:spLocks noChangeArrowheads="1"/>
            </p:cNvSpPr>
            <p:nvPr/>
          </p:nvSpPr>
          <p:spPr bwMode="auto">
            <a:xfrm>
              <a:off x="2209" y="9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1" name="Rectangle 507"/>
            <p:cNvSpPr>
              <a:spLocks noChangeArrowheads="1"/>
            </p:cNvSpPr>
            <p:nvPr/>
          </p:nvSpPr>
          <p:spPr bwMode="auto">
            <a:xfrm>
              <a:off x="2776" y="987"/>
              <a:ext cx="15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Monotype Corsiva" pitchFamily="66" charset="0"/>
                  <a:cs typeface="Arial" pitchFamily="34" charset="0"/>
                </a:rPr>
                <a:t> Пришла</a:t>
              </a:r>
              <a:r>
                <a:rPr kumimoji="0" lang="ru-RU" sz="1600" b="0" i="0" u="none" strike="noStrike" cap="none" normalizeH="0" dirty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Monotype Corsiva" pitchFamily="66" charset="0"/>
                  <a:cs typeface="Arial" pitchFamily="34" charset="0"/>
                </a:rPr>
                <a:t> зима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2" name="Rectangle 508"/>
            <p:cNvSpPr>
              <a:spLocks noChangeArrowheads="1"/>
            </p:cNvSpPr>
            <p:nvPr/>
          </p:nvSpPr>
          <p:spPr bwMode="auto">
            <a:xfrm>
              <a:off x="2850" y="9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4" name="Rectangle 510"/>
            <p:cNvSpPr>
              <a:spLocks noChangeArrowheads="1"/>
            </p:cNvSpPr>
            <p:nvPr/>
          </p:nvSpPr>
          <p:spPr bwMode="auto">
            <a:xfrm>
              <a:off x="3533" y="9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" name="Rectangle 512"/>
            <p:cNvSpPr>
              <a:spLocks noChangeArrowheads="1"/>
            </p:cNvSpPr>
            <p:nvPr/>
          </p:nvSpPr>
          <p:spPr bwMode="auto">
            <a:xfrm>
              <a:off x="2547" y="11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" name="Rectangle 513"/>
            <p:cNvSpPr>
              <a:spLocks noChangeArrowheads="1"/>
            </p:cNvSpPr>
            <p:nvPr/>
          </p:nvSpPr>
          <p:spPr bwMode="auto">
            <a:xfrm>
              <a:off x="2668" y="11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" name="Rectangle 514"/>
            <p:cNvSpPr>
              <a:spLocks noChangeArrowheads="1"/>
            </p:cNvSpPr>
            <p:nvPr/>
          </p:nvSpPr>
          <p:spPr bwMode="auto">
            <a:xfrm>
              <a:off x="2025" y="942"/>
              <a:ext cx="29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40" name="Picture 516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2787"/>
              <a:ext cx="77" cy="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1" name="Picture 51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2787"/>
              <a:ext cx="77" cy="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2" name="Rectangle 518"/>
            <p:cNvSpPr>
              <a:spLocks noChangeArrowheads="1"/>
            </p:cNvSpPr>
            <p:nvPr/>
          </p:nvSpPr>
          <p:spPr bwMode="auto">
            <a:xfrm>
              <a:off x="2576" y="275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3" name="Rectangle 519"/>
            <p:cNvSpPr>
              <a:spLocks noChangeArrowheads="1"/>
            </p:cNvSpPr>
            <p:nvPr/>
          </p:nvSpPr>
          <p:spPr bwMode="auto">
            <a:xfrm>
              <a:off x="3107" y="275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4" name="Rectangle 520"/>
            <p:cNvSpPr>
              <a:spLocks noChangeArrowheads="1"/>
            </p:cNvSpPr>
            <p:nvPr/>
          </p:nvSpPr>
          <p:spPr bwMode="auto">
            <a:xfrm>
              <a:off x="3170" y="275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6" name="Rectangle 522"/>
            <p:cNvSpPr>
              <a:spLocks noChangeArrowheads="1"/>
            </p:cNvSpPr>
            <p:nvPr/>
          </p:nvSpPr>
          <p:spPr bwMode="auto">
            <a:xfrm>
              <a:off x="3627" y="275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48" name="Picture 524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" y="1364"/>
              <a:ext cx="2507" cy="13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00298" y="1357298"/>
            <a:ext cx="3980498" cy="2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00298" y="1142984"/>
            <a:ext cx="3932540" cy="29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52698" y="1295384"/>
            <a:ext cx="3932540" cy="29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28860" y="1083638"/>
            <a:ext cx="3980498" cy="2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28860" y="1500174"/>
            <a:ext cx="3980498" cy="2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1736" y="1500174"/>
            <a:ext cx="3980498" cy="2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57488" y="1714488"/>
            <a:ext cx="3980498" cy="2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7422" y="1785926"/>
            <a:ext cx="3980498" cy="2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00364" y="1142984"/>
            <a:ext cx="3980498" cy="2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8728" y="1142984"/>
            <a:ext cx="3980498" cy="2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</TotalTime>
  <Words>3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Школа-интернат №4</cp:lastModifiedBy>
  <cp:revision>66</cp:revision>
  <dcterms:created xsi:type="dcterms:W3CDTF">2013-12-05T00:56:41Z</dcterms:created>
  <dcterms:modified xsi:type="dcterms:W3CDTF">2013-12-08T17:07:54Z</dcterms:modified>
</cp:coreProperties>
</file>