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9" r:id="rId14"/>
    <p:sldId id="270" r:id="rId15"/>
    <p:sldId id="268" r:id="rId16"/>
    <p:sldId id="271" r:id="rId17"/>
    <p:sldId id="272" r:id="rId18"/>
    <p:sldId id="273" r:id="rId19"/>
    <p:sldId id="274" r:id="rId20"/>
    <p:sldId id="275" r:id="rId21"/>
    <p:sldId id="277" r:id="rId22"/>
    <p:sldId id="278" r:id="rId23"/>
    <p:sldId id="279" r:id="rId24"/>
    <p:sldId id="281" r:id="rId25"/>
    <p:sldId id="280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89" r:id="rId34"/>
    <p:sldId id="290" r:id="rId35"/>
    <p:sldId id="291" r:id="rId36"/>
    <p:sldId id="292" r:id="rId3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38" d="100"/>
          <a:sy n="38" d="100"/>
        </p:scale>
        <p:origin x="-1410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CB7F33-60CA-4779-9949-67FBD290A41B}" type="datetimeFigureOut">
              <a:rPr lang="ru-RU" smtClean="0"/>
              <a:t>20.02.2013</a:t>
            </a:fld>
            <a:endParaRPr lang="ru-RU" dirty="0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6314A-017A-4319-B126-3823390C03C7}" type="slidenum">
              <a:rPr lang="ru-RU" smtClean="0"/>
              <a:t>‹#›</a:t>
            </a:fld>
            <a:endParaRPr lang="ru-RU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CB7F33-60CA-4779-9949-67FBD290A41B}" type="datetimeFigureOut">
              <a:rPr lang="ru-RU" smtClean="0"/>
              <a:t>20.02.2013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6314A-017A-4319-B126-3823390C03C7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CB7F33-60CA-4779-9949-67FBD290A41B}" type="datetimeFigureOut">
              <a:rPr lang="ru-RU" smtClean="0"/>
              <a:t>20.02.2013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6314A-017A-4319-B126-3823390C03C7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CB7F33-60CA-4779-9949-67FBD290A41B}" type="datetimeFigureOut">
              <a:rPr lang="ru-RU" smtClean="0"/>
              <a:t>20.02.2013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6314A-017A-4319-B126-3823390C03C7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CB7F33-60CA-4779-9949-67FBD290A41B}" type="datetimeFigureOut">
              <a:rPr lang="ru-RU" smtClean="0"/>
              <a:t>20.02.2013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6314A-017A-4319-B126-3823390C03C7}" type="slidenum">
              <a:rPr lang="ru-RU" smtClean="0"/>
              <a:t>‹#›</a:t>
            </a:fld>
            <a:endParaRPr lang="ru-RU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CB7F33-60CA-4779-9949-67FBD290A41B}" type="datetimeFigureOut">
              <a:rPr lang="ru-RU" smtClean="0"/>
              <a:t>20.02.2013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6314A-017A-4319-B126-3823390C03C7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CB7F33-60CA-4779-9949-67FBD290A41B}" type="datetimeFigureOut">
              <a:rPr lang="ru-RU" smtClean="0"/>
              <a:t>20.02.2013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6314A-017A-4319-B126-3823390C03C7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CB7F33-60CA-4779-9949-67FBD290A41B}" type="datetimeFigureOut">
              <a:rPr lang="ru-RU" smtClean="0"/>
              <a:t>20.02.2013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6314A-017A-4319-B126-3823390C03C7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CB7F33-60CA-4779-9949-67FBD290A41B}" type="datetimeFigureOut">
              <a:rPr lang="ru-RU" smtClean="0"/>
              <a:t>20.02.2013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6314A-017A-4319-B126-3823390C03C7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CB7F33-60CA-4779-9949-67FBD290A41B}" type="datetimeFigureOut">
              <a:rPr lang="ru-RU" smtClean="0"/>
              <a:t>20.02.2013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6314A-017A-4319-B126-3823390C03C7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CB7F33-60CA-4779-9949-67FBD290A41B}" type="datetimeFigureOut">
              <a:rPr lang="ru-RU" smtClean="0"/>
              <a:t>20.02.2013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B36314A-017A-4319-B126-3823390C03C7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dirty="0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FCB7F33-60CA-4779-9949-67FBD290A41B}" type="datetimeFigureOut">
              <a:rPr lang="ru-RU" smtClean="0"/>
              <a:t>20.02.2013</a:t>
            </a:fld>
            <a:endParaRPr lang="ru-RU" dirty="0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B36314A-017A-4319-B126-3823390C03C7}" type="slidenum">
              <a:rPr lang="ru-RU" smtClean="0"/>
              <a:t>‹#›</a:t>
            </a:fld>
            <a:endParaRPr lang="ru-RU" dirty="0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sz="4800" b="1" dirty="0" err="1" smtClean="0">
                <a:latin typeface="Monotype Corsiva" pitchFamily="66" charset="0"/>
              </a:rPr>
              <a:t>Аты</a:t>
            </a:r>
            <a:r>
              <a:rPr lang="ru-RU" sz="4800" b="1" dirty="0" smtClean="0">
                <a:latin typeface="Monotype Corsiva" pitchFamily="66" charset="0"/>
              </a:rPr>
              <a:t>- баты, шли  солдаты!</a:t>
            </a:r>
            <a:endParaRPr lang="ru-RU" sz="4800" b="1" dirty="0">
              <a:latin typeface="Monotype Corsiva" pitchFamily="66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  <p:transition>
    <p:wheel spokes="8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Конкурс «Продолжи пословицу»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ru-RU" sz="4400" b="1" dirty="0" smtClean="0"/>
              <a:t>Плох тот солдат,</a:t>
            </a:r>
            <a:r>
              <a:rPr lang="ru-RU" sz="4400" dirty="0" smtClean="0"/>
              <a:t/>
            </a:r>
            <a:br>
              <a:rPr lang="ru-RU" sz="4400" dirty="0" smtClean="0"/>
            </a:br>
            <a:r>
              <a:rPr lang="ru-RU" sz="4400" dirty="0" smtClean="0"/>
              <a:t>А) кто в службе плох</a:t>
            </a:r>
            <a:br>
              <a:rPr lang="ru-RU" sz="4400" dirty="0" smtClean="0"/>
            </a:br>
            <a:r>
              <a:rPr lang="ru-RU" sz="4400" dirty="0" smtClean="0"/>
              <a:t>Б) кто из армии сбежать хочет</a:t>
            </a:r>
            <a:br>
              <a:rPr lang="ru-RU" sz="4400" dirty="0" smtClean="0"/>
            </a:br>
            <a:r>
              <a:rPr lang="ru-RU" sz="4400" dirty="0" smtClean="0"/>
              <a:t>В) который не думает быть генералом</a:t>
            </a:r>
            <a:br>
              <a:rPr lang="ru-RU" sz="4400" dirty="0" smtClean="0"/>
            </a:br>
            <a:r>
              <a:rPr lang="ru-RU" sz="4400" dirty="0" smtClean="0"/>
              <a:t/>
            </a:r>
            <a:br>
              <a:rPr lang="ru-RU" sz="4400" dirty="0" smtClean="0"/>
            </a:br>
            <a:endParaRPr lang="ru-RU" sz="44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Конкурс «Продолжи пословицу»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5400" b="1" dirty="0" smtClean="0"/>
              <a:t>Мир строит, </a:t>
            </a:r>
            <a:r>
              <a:rPr lang="ru-RU" sz="5400" dirty="0" smtClean="0"/>
              <a:t/>
            </a:r>
            <a:br>
              <a:rPr lang="ru-RU" sz="5400" dirty="0" smtClean="0"/>
            </a:br>
            <a:r>
              <a:rPr lang="ru-RU" sz="5400" dirty="0" smtClean="0"/>
              <a:t>А) война разрушает</a:t>
            </a:r>
            <a:br>
              <a:rPr lang="ru-RU" sz="5400" dirty="0" smtClean="0"/>
            </a:br>
            <a:r>
              <a:rPr lang="ru-RU" sz="5400" dirty="0" smtClean="0"/>
              <a:t>Б) война ломает</a:t>
            </a:r>
            <a:br>
              <a:rPr lang="ru-RU" sz="5400" dirty="0" smtClean="0"/>
            </a:br>
            <a:r>
              <a:rPr lang="ru-RU" sz="5400" dirty="0" smtClean="0"/>
              <a:t>В) война разбирает</a:t>
            </a:r>
            <a:endParaRPr lang="ru-RU" sz="54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Конкурс </a:t>
            </a:r>
            <a:r>
              <a:rPr lang="ru-RU" b="1" dirty="0" smtClean="0"/>
              <a:t>“Русский солдат умом и силой богат”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ru-RU" sz="5400" dirty="0" smtClean="0"/>
              <a:t>Чем отличается морской флот от пограничных войск?</a:t>
            </a:r>
            <a:endParaRPr lang="ru-RU" sz="54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“Русский солдат умом и силой богат”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ru-RU" sz="5400" dirty="0" smtClean="0"/>
              <a:t>Сколько звёзд на погонах у капитана?</a:t>
            </a:r>
            <a:endParaRPr lang="ru-RU" sz="54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“Русский солдат умом и силой богат”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ru-RU" sz="5400" dirty="0" smtClean="0"/>
              <a:t>На каких машинах служат военные лётчики?</a:t>
            </a:r>
            <a:endParaRPr lang="ru-RU" sz="54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“Русский солдат умом и силой богат”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ru-RU" sz="5400" dirty="0" smtClean="0"/>
              <a:t>Животное, лучший помощник пограничника?</a:t>
            </a:r>
            <a:endParaRPr lang="ru-RU" sz="5400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Конкурс «Каша из топора»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5400" dirty="0" smtClean="0"/>
              <a:t>Назвать один из ингредиентов манной каши.</a:t>
            </a:r>
            <a:endParaRPr lang="ru-RU" sz="5400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Конкурс «Каша из топора»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ru-RU" sz="5400" dirty="0" smtClean="0"/>
              <a:t>Какие продукты входят в состав супа? (Каждый член команды называет по одному).</a:t>
            </a:r>
            <a:endParaRPr lang="ru-RU" sz="5400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Конкурс «Каша из топора»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z="5400" dirty="0" smtClean="0"/>
              <a:t>Назвать по одному наименованию съедобного гриба.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Конкурс «Каша из топора»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ru-RU" sz="5400" dirty="0" smtClean="0"/>
              <a:t>Блюда, приготовленные из мяса.</a:t>
            </a:r>
            <a:endParaRPr lang="ru-RU" sz="54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Конкурс «Продолжи пословицу»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ru-RU" sz="5400" b="1" dirty="0" smtClean="0"/>
              <a:t>Один в поле…</a:t>
            </a:r>
            <a:r>
              <a:rPr lang="ru-RU" sz="5400" dirty="0" smtClean="0"/>
              <a:t/>
            </a:r>
            <a:br>
              <a:rPr lang="ru-RU" sz="5400" dirty="0" smtClean="0"/>
            </a:br>
            <a:r>
              <a:rPr lang="ru-RU" sz="5400" dirty="0" smtClean="0"/>
              <a:t>А) не проживет</a:t>
            </a:r>
            <a:br>
              <a:rPr lang="ru-RU" sz="5400" dirty="0" smtClean="0"/>
            </a:br>
            <a:r>
              <a:rPr lang="ru-RU" sz="5400" dirty="0" smtClean="0"/>
              <a:t>Б) не воин</a:t>
            </a:r>
            <a:br>
              <a:rPr lang="ru-RU" sz="5400" dirty="0" smtClean="0"/>
            </a:br>
            <a:r>
              <a:rPr lang="ru-RU" sz="5400" dirty="0" smtClean="0"/>
              <a:t>В) ничего не сможет</a:t>
            </a:r>
            <a:br>
              <a:rPr lang="ru-RU" sz="5400" dirty="0" smtClean="0"/>
            </a:br>
            <a:r>
              <a:rPr lang="ru-RU" sz="5400" dirty="0" smtClean="0"/>
              <a:t/>
            </a:r>
            <a:br>
              <a:rPr lang="ru-RU" sz="5400" dirty="0" smtClean="0"/>
            </a:br>
            <a:endParaRPr lang="ru-RU" sz="5400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Конкурс “Военная авиация”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Один из членов каждой команды по сигналу должен сделать из приготовленного листа бумаги самолётик и запустить его в зрительный зал (на листке написано название команды). Зритель, поймавший самолётик должен сразу поднять его вверх. После того как все самолётики будут пойманы, зрители, поймавшие его, разворачивают листок и отвечают на вопрос написанный внутри. Правильный ответ идёт в копилку команды, название которой значится на листке. Оценивается скорость изготовления самолётика и дальность полёта, а так же ответ зрителя.</a:t>
            </a:r>
            <a:endParaRPr lang="ru-RU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Конкурс “Секретная шифровка</a:t>
            </a:r>
            <a:r>
              <a:rPr lang="ru-RU" b="1" dirty="0" smtClean="0"/>
              <a:t>”</a:t>
            </a:r>
            <a:r>
              <a:rPr lang="ru-RU" dirty="0" smtClean="0"/>
              <a:t> Расшифровать пословицу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Autofit/>
          </a:bodyPr>
          <a:lstStyle/>
          <a:p>
            <a:r>
              <a:rPr lang="ru-RU" sz="4800" b="1" dirty="0" smtClean="0"/>
              <a:t>1 слово     </a:t>
            </a:r>
            <a:br>
              <a:rPr lang="ru-RU" sz="4800" b="1" dirty="0" smtClean="0"/>
            </a:br>
            <a:r>
              <a:rPr lang="ru-RU" sz="4800" b="1" dirty="0" smtClean="0"/>
              <a:t>С Л А</a:t>
            </a:r>
            <a:br>
              <a:rPr lang="ru-RU" sz="4800" b="1" dirty="0" smtClean="0"/>
            </a:br>
            <a:r>
              <a:rPr lang="ru-RU" sz="4800" b="1" dirty="0" smtClean="0"/>
              <a:t>О Д Т</a:t>
            </a:r>
            <a:endParaRPr lang="ru-RU" sz="4800" dirty="0" smtClean="0"/>
          </a:p>
          <a:p>
            <a:r>
              <a:rPr lang="ru-RU" sz="4800" b="1" dirty="0" smtClean="0"/>
              <a:t>2 слово</a:t>
            </a:r>
            <a:br>
              <a:rPr lang="ru-RU" sz="4800" b="1" dirty="0" smtClean="0"/>
            </a:br>
            <a:r>
              <a:rPr lang="ru-RU" sz="4800" b="1" dirty="0" smtClean="0"/>
              <a:t>С И</a:t>
            </a:r>
            <a:br>
              <a:rPr lang="ru-RU" sz="4800" b="1" dirty="0" smtClean="0"/>
            </a:br>
            <a:r>
              <a:rPr lang="ru-RU" sz="4800" b="1" dirty="0" smtClean="0"/>
              <a:t>П Т</a:t>
            </a:r>
            <a:endParaRPr lang="ru-RU" sz="4800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>
            <a:noAutofit/>
          </a:bodyPr>
          <a:lstStyle/>
          <a:p>
            <a:r>
              <a:rPr lang="ru-RU" sz="4800" b="1" dirty="0" smtClean="0"/>
              <a:t>3 слово</a:t>
            </a:r>
            <a:br>
              <a:rPr lang="ru-RU" sz="4800" b="1" dirty="0" smtClean="0"/>
            </a:br>
            <a:r>
              <a:rPr lang="ru-RU" sz="4800" b="1" dirty="0" smtClean="0"/>
              <a:t>С У Б</a:t>
            </a:r>
            <a:br>
              <a:rPr lang="ru-RU" sz="4800" b="1" dirty="0" smtClean="0"/>
            </a:br>
            <a:r>
              <a:rPr lang="ru-RU" sz="4800" b="1" dirty="0" smtClean="0"/>
              <a:t>Л Ж А</a:t>
            </a:r>
            <a:endParaRPr lang="ru-RU" sz="4800" dirty="0" smtClean="0"/>
          </a:p>
          <a:p>
            <a:r>
              <a:rPr lang="ru-RU" sz="4800" b="1" dirty="0" smtClean="0"/>
              <a:t>4 слово</a:t>
            </a:r>
            <a:br>
              <a:rPr lang="ru-RU" sz="4800" b="1" dirty="0" smtClean="0"/>
            </a:br>
            <a:r>
              <a:rPr lang="ru-RU" sz="4800" b="1" dirty="0" smtClean="0"/>
              <a:t>И Ё</a:t>
            </a:r>
            <a:br>
              <a:rPr lang="ru-RU" sz="4800" b="1" dirty="0" smtClean="0"/>
            </a:br>
            <a:r>
              <a:rPr lang="ru-RU" sz="4800" b="1" dirty="0" smtClean="0"/>
              <a:t>Д Т</a:t>
            </a:r>
            <a:endParaRPr lang="ru-RU" sz="4800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b="1" dirty="0" smtClean="0"/>
              <a:t> Конкурс “Секретная </a:t>
            </a:r>
            <a:r>
              <a:rPr lang="ru-RU" b="1" dirty="0" smtClean="0"/>
              <a:t>шифровка</a:t>
            </a:r>
            <a:r>
              <a:rPr lang="ru-RU" dirty="0" smtClean="0"/>
              <a:t> Расшифровать пословицу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ru-RU" sz="3600" b="1" dirty="0" smtClean="0"/>
              <a:t>1 слово   </a:t>
            </a:r>
            <a:r>
              <a:rPr lang="ru-RU" sz="3600" b="1" dirty="0" smtClean="0"/>
              <a:t>2 слово  </a:t>
            </a:r>
            <a:r>
              <a:rPr lang="ru-RU" sz="3600" dirty="0" smtClean="0"/>
              <a:t>                    </a:t>
            </a:r>
            <a:endParaRPr lang="ru-RU" sz="3600" dirty="0" smtClean="0"/>
          </a:p>
          <a:p>
            <a:r>
              <a:rPr lang="ru-RU" sz="4000" dirty="0" smtClean="0"/>
              <a:t>П Л               Д Р</a:t>
            </a:r>
          </a:p>
          <a:p>
            <a:r>
              <a:rPr lang="ru-RU" sz="4000" dirty="0" smtClean="0"/>
              <a:t>У Я               УА</a:t>
            </a:r>
          </a:p>
          <a:p>
            <a:pPr>
              <a:buNone/>
            </a:pPr>
            <a:endParaRPr lang="ru-RU" sz="2800" dirty="0" smtClean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ru-RU" b="1" dirty="0" smtClean="0"/>
          </a:p>
          <a:p>
            <a:pPr>
              <a:buNone/>
            </a:pPr>
            <a:r>
              <a:rPr lang="ru-RU" sz="2400" b="1" dirty="0" smtClean="0"/>
              <a:t>      3 </a:t>
            </a:r>
            <a:r>
              <a:rPr lang="ru-RU" sz="2400" b="1" dirty="0" smtClean="0"/>
              <a:t>СЛОВО      4 СЛОВО</a:t>
            </a:r>
            <a:endParaRPr lang="ru-RU" sz="2400" dirty="0" smtClean="0"/>
          </a:p>
          <a:p>
            <a:r>
              <a:rPr lang="ru-RU" sz="2800" dirty="0" smtClean="0"/>
              <a:t>Ш Ы               М Л Д Ц</a:t>
            </a:r>
          </a:p>
          <a:p>
            <a:r>
              <a:rPr lang="ru-RU" sz="2800" dirty="0" smtClean="0"/>
              <a:t>Т К                   О О Е</a:t>
            </a:r>
            <a:endParaRPr lang="ru-RU" sz="2800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800" dirty="0" smtClean="0"/>
              <a:t>Викторина</a:t>
            </a:r>
            <a:endParaRPr lang="ru-RU" sz="4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5400" dirty="0" smtClean="0"/>
              <a:t>Какое оружие в случае промаха возвращается обратно к владельцу? </a:t>
            </a:r>
            <a:br>
              <a:rPr lang="ru-RU" sz="5400" dirty="0" smtClean="0"/>
            </a:br>
            <a:r>
              <a:rPr lang="ru-RU" sz="5400" dirty="0" smtClean="0"/>
              <a:t> </a:t>
            </a:r>
            <a:endParaRPr lang="ru-RU" sz="5400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10800000" flipV="1">
            <a:off x="428596" y="1785926"/>
            <a:ext cx="8305800" cy="1867664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- </a:t>
            </a:r>
            <a:r>
              <a:rPr lang="ru-RU" sz="7200" dirty="0" smtClean="0"/>
              <a:t>томагавк </a:t>
            </a:r>
            <a:r>
              <a:rPr lang="ru-RU" sz="7200" dirty="0" smtClean="0"/>
              <a:t>– </a:t>
            </a:r>
            <a:r>
              <a:rPr lang="ru-RU" sz="7200" dirty="0" smtClean="0"/>
              <a:t>ятаган  </a:t>
            </a:r>
            <a:r>
              <a:rPr lang="ru-RU" sz="7200" dirty="0" smtClean="0"/>
              <a:t>-бумеранг</a:t>
            </a:r>
            <a:endParaRPr lang="ru-RU" sz="7200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Викторина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5400" dirty="0" smtClean="0"/>
              <a:t>Какое оружие связанно с именем </a:t>
            </a:r>
            <a:r>
              <a:rPr lang="ru-RU" sz="5400" dirty="0" smtClean="0"/>
              <a:t>Дамокла</a:t>
            </a:r>
            <a:r>
              <a:rPr lang="ru-RU" sz="5400" dirty="0" smtClean="0"/>
              <a:t>? </a:t>
            </a:r>
            <a:br>
              <a:rPr lang="ru-RU" sz="5400" dirty="0" smtClean="0"/>
            </a:br>
            <a:endParaRPr lang="ru-RU" sz="5400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3510730"/>
          </a:xfrm>
        </p:spPr>
        <p:txBody>
          <a:bodyPr/>
          <a:lstStyle/>
          <a:p>
            <a:r>
              <a:rPr lang="ru-RU" dirty="0" smtClean="0"/>
              <a:t>-</a:t>
            </a:r>
            <a:r>
              <a:rPr lang="ru-RU" sz="7200" dirty="0" smtClean="0"/>
              <a:t>меч </a:t>
            </a:r>
            <a:r>
              <a:rPr lang="ru-RU" sz="7200" dirty="0" smtClean="0"/>
              <a:t>-</a:t>
            </a:r>
            <a:r>
              <a:rPr lang="ru-RU" sz="7200" dirty="0" smtClean="0"/>
              <a:t>лук </a:t>
            </a:r>
            <a:r>
              <a:rPr lang="ru-RU" sz="7200" dirty="0" smtClean="0"/>
              <a:t>-копье</a:t>
            </a:r>
            <a:endParaRPr lang="ru-RU" sz="7200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Викторина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5400" dirty="0" smtClean="0"/>
              <a:t> Чем заряжают арбалет? </a:t>
            </a:r>
            <a:endParaRPr lang="ru-RU" sz="5400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1000108"/>
            <a:ext cx="8305800" cy="2500330"/>
          </a:xfrm>
        </p:spPr>
        <p:txBody>
          <a:bodyPr>
            <a:normAutofit/>
          </a:bodyPr>
          <a:lstStyle/>
          <a:p>
            <a:r>
              <a:rPr lang="ru-RU" sz="7200" dirty="0" smtClean="0"/>
              <a:t>Стрела </a:t>
            </a:r>
            <a:r>
              <a:rPr lang="ru-RU" sz="7200" dirty="0" smtClean="0"/>
              <a:t>-</a:t>
            </a:r>
            <a:r>
              <a:rPr lang="ru-RU" sz="7200" dirty="0" smtClean="0"/>
              <a:t>топор </a:t>
            </a:r>
            <a:r>
              <a:rPr lang="ru-RU" sz="7200" dirty="0" smtClean="0"/>
              <a:t>-электроэнергия</a:t>
            </a:r>
            <a:endParaRPr lang="ru-RU" sz="7200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Викторина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5400" dirty="0" smtClean="0"/>
              <a:t>Как назывался бронежилет времен Александра Невского? </a:t>
            </a:r>
            <a:endParaRPr lang="ru-RU" sz="54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Конкурс «Продолжи пословицу»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5400" b="1" dirty="0" smtClean="0"/>
              <a:t>Война войной, а</a:t>
            </a:r>
            <a:br>
              <a:rPr lang="ru-RU" sz="5400" b="1" dirty="0" smtClean="0"/>
            </a:br>
            <a:r>
              <a:rPr lang="ru-RU" sz="5400" dirty="0" smtClean="0"/>
              <a:t>А) мир сам собой</a:t>
            </a:r>
            <a:br>
              <a:rPr lang="ru-RU" sz="5400" dirty="0" smtClean="0"/>
            </a:br>
            <a:r>
              <a:rPr lang="ru-RU" sz="5400" dirty="0" smtClean="0"/>
              <a:t>Б) я не при делах</a:t>
            </a:r>
            <a:br>
              <a:rPr lang="ru-RU" sz="5400" dirty="0" smtClean="0"/>
            </a:br>
            <a:r>
              <a:rPr lang="ru-RU" sz="5400" dirty="0" smtClean="0"/>
              <a:t>В) обед по расписанию</a:t>
            </a:r>
            <a:br>
              <a:rPr lang="ru-RU" sz="5400" dirty="0" smtClean="0"/>
            </a:br>
            <a:endParaRPr lang="ru-RU" sz="5400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3439292"/>
          </a:xfrm>
        </p:spPr>
        <p:txBody>
          <a:bodyPr/>
          <a:lstStyle/>
          <a:p>
            <a:r>
              <a:rPr lang="ru-RU" dirty="0" smtClean="0"/>
              <a:t>-</a:t>
            </a:r>
            <a:r>
              <a:rPr lang="ru-RU" sz="7200" dirty="0" smtClean="0"/>
              <a:t>камзол </a:t>
            </a:r>
            <a:r>
              <a:rPr lang="ru-RU" sz="7200" dirty="0" smtClean="0"/>
              <a:t>- </a:t>
            </a:r>
            <a:r>
              <a:rPr lang="ru-RU" sz="7200" dirty="0" smtClean="0"/>
              <a:t>кольчуга </a:t>
            </a:r>
            <a:r>
              <a:rPr lang="ru-RU" sz="7200" dirty="0" smtClean="0"/>
              <a:t>- дубленка</a:t>
            </a:r>
            <a:endParaRPr lang="ru-RU" sz="7200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Викторина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5400" b="1" i="1" dirty="0" smtClean="0"/>
              <a:t> </a:t>
            </a:r>
            <a:r>
              <a:rPr lang="ru-RU" sz="5400" dirty="0" smtClean="0"/>
              <a:t>Как называется элемент стрелкового оружия, позволяющий метко прицеливаться? </a:t>
            </a:r>
            <a:endParaRPr lang="ru-RU" sz="5400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3510730"/>
          </a:xfrm>
        </p:spPr>
        <p:txBody>
          <a:bodyPr/>
          <a:lstStyle/>
          <a:p>
            <a:r>
              <a:rPr lang="ru-RU" dirty="0" smtClean="0"/>
              <a:t>-</a:t>
            </a:r>
            <a:r>
              <a:rPr lang="ru-RU" sz="7200" dirty="0" smtClean="0"/>
              <a:t>блошка </a:t>
            </a:r>
            <a:r>
              <a:rPr lang="ru-RU" sz="7200" dirty="0" smtClean="0"/>
              <a:t>- </a:t>
            </a:r>
            <a:r>
              <a:rPr lang="ru-RU" sz="7200" dirty="0" smtClean="0"/>
              <a:t>мошка </a:t>
            </a:r>
            <a:r>
              <a:rPr lang="ru-RU" sz="7200" dirty="0" smtClean="0"/>
              <a:t>-мушка</a:t>
            </a:r>
            <a:r>
              <a:rPr lang="ru-RU" dirty="0" smtClean="0"/>
              <a:t> </a:t>
            </a:r>
            <a:endParaRPr lang="ru-RU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Викторина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5400" dirty="0" smtClean="0"/>
              <a:t>Чего желают </a:t>
            </a:r>
            <a:r>
              <a:rPr lang="ru-RU" sz="5400" dirty="0" smtClean="0"/>
              <a:t>военнослужащие, </a:t>
            </a:r>
            <a:r>
              <a:rPr lang="ru-RU" sz="5400" dirty="0" smtClean="0"/>
              <a:t>отвечая на приветствие старшего по знанию? </a:t>
            </a:r>
            <a:br>
              <a:rPr lang="ru-RU" sz="5400" dirty="0" smtClean="0"/>
            </a:br>
            <a:endParaRPr lang="ru-RU" sz="5400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3939358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 </a:t>
            </a:r>
            <a:br>
              <a:rPr lang="ru-RU" dirty="0" smtClean="0"/>
            </a:br>
            <a:r>
              <a:rPr lang="ru-RU" dirty="0" smtClean="0"/>
              <a:t> </a:t>
            </a:r>
            <a:r>
              <a:rPr lang="ru-RU" sz="7200" dirty="0" smtClean="0"/>
              <a:t>-</a:t>
            </a:r>
            <a:r>
              <a:rPr lang="ru-RU" sz="7200" dirty="0" smtClean="0"/>
              <a:t>Денег - любви </a:t>
            </a:r>
            <a:r>
              <a:rPr lang="ru-RU" sz="7200" dirty="0" smtClean="0"/>
              <a:t>- </a:t>
            </a:r>
            <a:r>
              <a:rPr lang="ru-RU" sz="7200" dirty="0" smtClean="0"/>
              <a:t>  здравия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 </a:t>
            </a:r>
            <a:endParaRPr lang="ru-RU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sz="4000" dirty="0" smtClean="0"/>
              <a:t>Вы шли пружинисто и дружно- </a:t>
            </a:r>
            <a:br>
              <a:rPr lang="ru-RU" sz="4000" dirty="0" smtClean="0"/>
            </a:br>
            <a:r>
              <a:rPr lang="ru-RU" sz="4000" dirty="0" smtClean="0"/>
              <a:t>Две сотни ног в единый шаг, </a:t>
            </a:r>
            <a:br>
              <a:rPr lang="ru-RU" sz="4000" dirty="0" smtClean="0"/>
            </a:br>
            <a:r>
              <a:rPr lang="ru-RU" sz="4000" dirty="0" smtClean="0"/>
              <a:t>И слава русского оружья </a:t>
            </a:r>
            <a:br>
              <a:rPr lang="ru-RU" sz="4000" dirty="0" smtClean="0"/>
            </a:br>
            <a:r>
              <a:rPr lang="ru-RU" sz="4000" dirty="0" smtClean="0"/>
              <a:t>Звенела в нервах и ушах</a:t>
            </a:r>
          </a:p>
          <a:p>
            <a:r>
              <a:rPr lang="ru-RU" sz="4000" dirty="0" smtClean="0"/>
              <a:t>Парад начинаем солдатским маршем, выполняем  </a:t>
            </a:r>
            <a:r>
              <a:rPr lang="ru-RU" sz="4000" dirty="0" smtClean="0"/>
              <a:t>команды</a:t>
            </a:r>
            <a:r>
              <a:rPr lang="ru-RU" sz="4000" dirty="0" smtClean="0"/>
              <a:t>:</a:t>
            </a:r>
          </a:p>
          <a:p>
            <a:r>
              <a:rPr lang="ru-RU" sz="4000" dirty="0" smtClean="0"/>
              <a:t> </a:t>
            </a:r>
          </a:p>
          <a:p>
            <a:endParaRPr lang="ru-RU" dirty="0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4400" b="1" i="1" dirty="0" smtClean="0"/>
              <a:t>Конкурс «Парад»</a:t>
            </a:r>
            <a:r>
              <a:rPr lang="ru-RU" sz="4400" b="1" dirty="0" smtClean="0"/>
              <a:t/>
            </a:r>
            <a:br>
              <a:rPr lang="ru-RU" sz="4400" b="1" dirty="0" smtClean="0"/>
            </a:br>
            <a:endParaRPr lang="ru-RU" sz="4400" b="1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5082366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Равняйсь! Смирно! На месте шагом марш! Раз, два- левой, левой. Раз, два- левой, левой. Кругом, раз, два! </a:t>
            </a:r>
            <a:r>
              <a:rPr lang="ru-RU" dirty="0" smtClean="0"/>
              <a:t>Налево,- </a:t>
            </a:r>
            <a:r>
              <a:rPr lang="ru-RU" dirty="0" smtClean="0"/>
              <a:t>раз два! </a:t>
            </a:r>
            <a:r>
              <a:rPr lang="ru-RU" dirty="0" smtClean="0"/>
              <a:t>Направо,- </a:t>
            </a:r>
            <a:r>
              <a:rPr lang="ru-RU" dirty="0" smtClean="0"/>
              <a:t>раз, два! На месте шагом марш: левой, левой! Стой! Раз, </a:t>
            </a:r>
            <a:r>
              <a:rPr lang="ru-RU" dirty="0" smtClean="0"/>
              <a:t>два.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Конкурс «Продолжи пословицу»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ru-RU" sz="4800" b="1" dirty="0" smtClean="0"/>
              <a:t>Кто к нам с мечом придет,</a:t>
            </a:r>
            <a:r>
              <a:rPr lang="ru-RU" sz="4800" dirty="0" smtClean="0"/>
              <a:t/>
            </a:r>
            <a:br>
              <a:rPr lang="ru-RU" sz="4800" dirty="0" smtClean="0"/>
            </a:br>
            <a:r>
              <a:rPr lang="ru-RU" sz="4800" dirty="0" smtClean="0"/>
              <a:t>А) Тот от меча и погибнет</a:t>
            </a:r>
            <a:br>
              <a:rPr lang="ru-RU" sz="4800" dirty="0" smtClean="0"/>
            </a:br>
            <a:r>
              <a:rPr lang="ru-RU" sz="4800" dirty="0" smtClean="0"/>
              <a:t>Б) тот и победил</a:t>
            </a:r>
            <a:br>
              <a:rPr lang="ru-RU" sz="4800" dirty="0" smtClean="0"/>
            </a:br>
            <a:r>
              <a:rPr lang="ru-RU" sz="4800" dirty="0" smtClean="0"/>
              <a:t>В) тот не воин, а рыцарь</a:t>
            </a:r>
            <a:br>
              <a:rPr lang="ru-RU" sz="4800" dirty="0" smtClean="0"/>
            </a:br>
            <a:r>
              <a:rPr lang="ru-RU" sz="4800" dirty="0" smtClean="0"/>
              <a:t/>
            </a:r>
            <a:br>
              <a:rPr lang="ru-RU" sz="4800" dirty="0" smtClean="0"/>
            </a:br>
            <a:endParaRPr lang="ru-RU" sz="48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Конкурс «Продолжи пословицу»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ru-RU" sz="5400" b="1" dirty="0" smtClean="0"/>
              <a:t>Врага в слезах</a:t>
            </a:r>
            <a:r>
              <a:rPr lang="ru-RU" sz="5400" dirty="0" smtClean="0"/>
              <a:t/>
            </a:r>
            <a:br>
              <a:rPr lang="ru-RU" sz="5400" dirty="0" smtClean="0"/>
            </a:br>
            <a:r>
              <a:rPr lang="ru-RU" sz="5400" dirty="0" smtClean="0"/>
              <a:t>А) не увидишь</a:t>
            </a:r>
            <a:br>
              <a:rPr lang="ru-RU" sz="5400" dirty="0" smtClean="0"/>
            </a:br>
            <a:r>
              <a:rPr lang="ru-RU" sz="5400" dirty="0" smtClean="0"/>
              <a:t>Б) не забудешь</a:t>
            </a:r>
            <a:br>
              <a:rPr lang="ru-RU" sz="5400" dirty="0" smtClean="0"/>
            </a:br>
            <a:r>
              <a:rPr lang="ru-RU" sz="5400" dirty="0" smtClean="0"/>
              <a:t>В) не утопишь</a:t>
            </a:r>
            <a:br>
              <a:rPr lang="ru-RU" sz="5400" dirty="0" smtClean="0"/>
            </a:br>
            <a:r>
              <a:rPr lang="ru-RU" sz="5400" dirty="0" smtClean="0"/>
              <a:t/>
            </a:r>
            <a:br>
              <a:rPr lang="ru-RU" sz="5400" dirty="0" smtClean="0"/>
            </a:br>
            <a:endParaRPr lang="ru-RU" sz="54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Конкурс «Продолжи пословицу»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ru-RU" sz="5400" b="1" dirty="0" smtClean="0"/>
              <a:t>До Москвы на танках</a:t>
            </a:r>
            <a:r>
              <a:rPr lang="ru-RU" sz="5400" dirty="0" smtClean="0"/>
              <a:t/>
            </a:r>
            <a:br>
              <a:rPr lang="ru-RU" sz="5400" dirty="0" smtClean="0"/>
            </a:br>
            <a:r>
              <a:rPr lang="ru-RU" sz="5400" dirty="0" smtClean="0"/>
              <a:t>А) </a:t>
            </a:r>
            <a:r>
              <a:rPr lang="ru-RU" sz="5400" dirty="0" err="1" smtClean="0"/>
              <a:t>а</a:t>
            </a:r>
            <a:r>
              <a:rPr lang="ru-RU" sz="5400" dirty="0" smtClean="0"/>
              <a:t> от Москвы пешком</a:t>
            </a:r>
            <a:br>
              <a:rPr lang="ru-RU" sz="5400" dirty="0" smtClean="0"/>
            </a:br>
            <a:r>
              <a:rPr lang="ru-RU" sz="5400" dirty="0" smtClean="0"/>
              <a:t>Б) а от Москвы на санках</a:t>
            </a:r>
            <a:br>
              <a:rPr lang="ru-RU" sz="5400" dirty="0" smtClean="0"/>
            </a:br>
            <a:r>
              <a:rPr lang="ru-RU" sz="5400" dirty="0" smtClean="0"/>
              <a:t>В) а обратно не вернулись</a:t>
            </a:r>
            <a:br>
              <a:rPr lang="ru-RU" sz="5400" dirty="0" smtClean="0"/>
            </a:br>
            <a:r>
              <a:rPr lang="ru-RU" sz="5400" dirty="0" smtClean="0"/>
              <a:t/>
            </a:r>
            <a:br>
              <a:rPr lang="ru-RU" sz="5400" dirty="0" smtClean="0"/>
            </a:br>
            <a:endParaRPr lang="ru-RU" sz="54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Конкурс «Продолжи пословицу»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ru-RU" sz="5400" b="1" dirty="0" smtClean="0"/>
              <a:t>Пуля – </a:t>
            </a:r>
            <a:r>
              <a:rPr lang="ru-RU" sz="5400" b="1" dirty="0" err="1" smtClean="0"/>
              <a:t>дура</a:t>
            </a:r>
            <a:r>
              <a:rPr lang="ru-RU" sz="5400" b="1" dirty="0" smtClean="0"/>
              <a:t>,</a:t>
            </a:r>
            <a:r>
              <a:rPr lang="ru-RU" sz="5400" dirty="0" smtClean="0"/>
              <a:t/>
            </a:r>
            <a:br>
              <a:rPr lang="ru-RU" sz="5400" dirty="0" smtClean="0"/>
            </a:br>
            <a:r>
              <a:rPr lang="ru-RU" sz="5400" dirty="0" smtClean="0"/>
              <a:t>А) еще какая!</a:t>
            </a:r>
            <a:br>
              <a:rPr lang="ru-RU" sz="5400" dirty="0" smtClean="0"/>
            </a:br>
            <a:r>
              <a:rPr lang="ru-RU" sz="5400" dirty="0" smtClean="0"/>
              <a:t>Б) не туда летит</a:t>
            </a:r>
            <a:br>
              <a:rPr lang="ru-RU" sz="5400" dirty="0" smtClean="0"/>
            </a:br>
            <a:r>
              <a:rPr lang="ru-RU" sz="5400" dirty="0" smtClean="0"/>
              <a:t>В) штык - молодец</a:t>
            </a:r>
            <a:br>
              <a:rPr lang="ru-RU" sz="5400" dirty="0" smtClean="0"/>
            </a:br>
            <a:r>
              <a:rPr lang="ru-RU" sz="5400" dirty="0" smtClean="0"/>
              <a:t/>
            </a:r>
            <a:br>
              <a:rPr lang="ru-RU" sz="5400" dirty="0" smtClean="0"/>
            </a:br>
            <a:endParaRPr lang="ru-RU" sz="54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Конкурс «Продолжи пословицу»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5400" b="1" dirty="0" smtClean="0"/>
              <a:t>Тяжело в </a:t>
            </a:r>
            <a:r>
              <a:rPr lang="ru-RU" sz="5400" b="1" dirty="0" smtClean="0"/>
              <a:t>учении,</a:t>
            </a:r>
            <a:r>
              <a:rPr lang="ru-RU" sz="5400" dirty="0" smtClean="0"/>
              <a:t/>
            </a:r>
            <a:br>
              <a:rPr lang="ru-RU" sz="5400" dirty="0" smtClean="0"/>
            </a:br>
            <a:r>
              <a:rPr lang="ru-RU" sz="5400" dirty="0" smtClean="0"/>
              <a:t>А) легко в бою</a:t>
            </a:r>
            <a:br>
              <a:rPr lang="ru-RU" sz="5400" dirty="0" smtClean="0"/>
            </a:br>
            <a:r>
              <a:rPr lang="ru-RU" sz="5400" dirty="0" smtClean="0"/>
              <a:t>Б) в бою легче</a:t>
            </a:r>
            <a:br>
              <a:rPr lang="ru-RU" sz="5400" dirty="0" smtClean="0"/>
            </a:br>
            <a:r>
              <a:rPr lang="ru-RU" sz="5400" dirty="0" smtClean="0"/>
              <a:t>В) </a:t>
            </a:r>
            <a:r>
              <a:rPr lang="ru-RU" sz="5400" dirty="0" err="1" smtClean="0"/>
              <a:t>в</a:t>
            </a:r>
            <a:r>
              <a:rPr lang="ru-RU" sz="5400" dirty="0" smtClean="0"/>
              <a:t> бою тяжелее</a:t>
            </a:r>
            <a:endParaRPr lang="ru-RU" sz="54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Конкурс «Продолжи пословицу»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5400" b="1" dirty="0" smtClean="0"/>
              <a:t>В бою</a:t>
            </a:r>
            <a:r>
              <a:rPr lang="ru-RU" sz="5400" dirty="0" smtClean="0"/>
              <a:t/>
            </a:r>
            <a:br>
              <a:rPr lang="ru-RU" sz="5400" dirty="0" smtClean="0"/>
            </a:br>
            <a:r>
              <a:rPr lang="ru-RU" sz="5400" dirty="0" smtClean="0"/>
              <a:t>А) умирают люди</a:t>
            </a:r>
            <a:br>
              <a:rPr lang="ru-RU" sz="5400" dirty="0" smtClean="0"/>
            </a:br>
            <a:r>
              <a:rPr lang="ru-RU" sz="5400" dirty="0" smtClean="0"/>
              <a:t>Б) рождаются герои</a:t>
            </a:r>
            <a:br>
              <a:rPr lang="ru-RU" sz="5400" dirty="0" smtClean="0"/>
            </a:br>
            <a:r>
              <a:rPr lang="ru-RU" sz="5400" dirty="0" smtClean="0"/>
              <a:t>В) нет мира</a:t>
            </a:r>
            <a:br>
              <a:rPr lang="ru-RU" sz="5400" dirty="0" smtClean="0"/>
            </a:br>
            <a:endParaRPr lang="ru-RU" sz="54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93</TotalTime>
  <Words>478</Words>
  <Application>Microsoft Office PowerPoint</Application>
  <PresentationFormat>Экран (4:3)</PresentationFormat>
  <Paragraphs>75</Paragraphs>
  <Slides>36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36</vt:i4>
      </vt:variant>
    </vt:vector>
  </HeadingPairs>
  <TitlesOfParts>
    <vt:vector size="37" baseType="lpstr">
      <vt:lpstr>Поток</vt:lpstr>
      <vt:lpstr>Аты- баты, шли  солдаты!</vt:lpstr>
      <vt:lpstr>Конкурс «Продолжи пословицу»</vt:lpstr>
      <vt:lpstr>Конкурс «Продолжи пословицу»</vt:lpstr>
      <vt:lpstr>Конкурс «Продолжи пословицу»</vt:lpstr>
      <vt:lpstr>Конкурс «Продолжи пословицу»</vt:lpstr>
      <vt:lpstr>Конкурс «Продолжи пословицу»</vt:lpstr>
      <vt:lpstr>Конкурс «Продолжи пословицу»</vt:lpstr>
      <vt:lpstr>Конкурс «Продолжи пословицу»</vt:lpstr>
      <vt:lpstr>Конкурс «Продолжи пословицу»</vt:lpstr>
      <vt:lpstr>Конкурс «Продолжи пословицу»</vt:lpstr>
      <vt:lpstr>Конкурс «Продолжи пословицу»</vt:lpstr>
      <vt:lpstr>Конкурс “Русский солдат умом и силой богат”</vt:lpstr>
      <vt:lpstr>“Русский солдат умом и силой богат”</vt:lpstr>
      <vt:lpstr>“Русский солдат умом и силой богат”</vt:lpstr>
      <vt:lpstr>“Русский солдат умом и силой богат”</vt:lpstr>
      <vt:lpstr>Конкурс «Каша из топора» </vt:lpstr>
      <vt:lpstr>Конкурс «Каша из топора»</vt:lpstr>
      <vt:lpstr>Конкурс «Каша из топора»</vt:lpstr>
      <vt:lpstr>Конкурс «Каша из топора» </vt:lpstr>
      <vt:lpstr>Конкурс “Военная авиация” </vt:lpstr>
      <vt:lpstr>Конкурс “Секретная шифровка” Расшифровать пословицу </vt:lpstr>
      <vt:lpstr>   Конкурс “Секретная шифровка Расшифровать пословицу </vt:lpstr>
      <vt:lpstr>Викторина</vt:lpstr>
      <vt:lpstr>- томагавк – ятаган  -бумеранг</vt:lpstr>
      <vt:lpstr>Викторина </vt:lpstr>
      <vt:lpstr>-меч -лук -копье</vt:lpstr>
      <vt:lpstr>Викторина</vt:lpstr>
      <vt:lpstr>Стрела -топор -электроэнергия</vt:lpstr>
      <vt:lpstr>Викторина</vt:lpstr>
      <vt:lpstr>-камзол - кольчуга - дубленка</vt:lpstr>
      <vt:lpstr>Викторина</vt:lpstr>
      <vt:lpstr>-блошка - мошка -мушка </vt:lpstr>
      <vt:lpstr>Викторина</vt:lpstr>
      <vt:lpstr>    -Денег - любви -   здравия  </vt:lpstr>
      <vt:lpstr>Конкурс «Парад» </vt:lpstr>
      <vt:lpstr>Равняйсь! Смирно! На месте шагом марш! Раз, два- левой, левой. Раз, два- левой, левой. Кругом, раз, два! Налево,- раз два! Направо,- раз, два! На месте шагом марш: левой, левой! Стой! Раз, два.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Аты- баты, шли  солдаты!</dc:title>
  <dc:creator>андрей</dc:creator>
  <cp:lastModifiedBy>андрей</cp:lastModifiedBy>
  <cp:revision>10</cp:revision>
  <dcterms:created xsi:type="dcterms:W3CDTF">2013-02-20T01:29:09Z</dcterms:created>
  <dcterms:modified xsi:type="dcterms:W3CDTF">2013-02-20T03:03:09Z</dcterms:modified>
</cp:coreProperties>
</file>