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1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B7F33-60CA-4779-9949-67FBD290A41B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6314A-017A-4319-B126-3823390C03C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latin typeface="Monotype Corsiva" pitchFamily="66" charset="0"/>
              </a:rPr>
              <a:t>Аты</a:t>
            </a:r>
            <a:r>
              <a:rPr lang="ru-RU" sz="4800" b="1" dirty="0" smtClean="0">
                <a:latin typeface="Monotype Corsiva" pitchFamily="66" charset="0"/>
              </a:rPr>
              <a:t>- баты, шли  солдаты!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Плох тот солдат,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А) кто в службе плох</a:t>
            </a:r>
            <a:br>
              <a:rPr lang="ru-RU" sz="4400" dirty="0" smtClean="0"/>
            </a:br>
            <a:r>
              <a:rPr lang="ru-RU" sz="4400" dirty="0" smtClean="0"/>
              <a:t>Б) кто из армии сбежать хочет</a:t>
            </a:r>
            <a:br>
              <a:rPr lang="ru-RU" sz="4400" dirty="0" smtClean="0"/>
            </a:br>
            <a:r>
              <a:rPr lang="ru-RU" sz="4400" dirty="0" smtClean="0"/>
              <a:t>В) который не думает быть генералом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Мир строит, 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А) война разрушает</a:t>
            </a:r>
            <a:br>
              <a:rPr lang="ru-RU" sz="5400" dirty="0" smtClean="0"/>
            </a:br>
            <a:r>
              <a:rPr lang="ru-RU" sz="5400" dirty="0" smtClean="0"/>
              <a:t>Б) война ломает</a:t>
            </a:r>
            <a:br>
              <a:rPr lang="ru-RU" sz="5400" dirty="0" smtClean="0"/>
            </a:br>
            <a:r>
              <a:rPr lang="ru-RU" sz="5400" dirty="0" smtClean="0"/>
              <a:t>В) война разбирает</a:t>
            </a:r>
            <a:endParaRPr lang="ru-RU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</a:t>
            </a:r>
            <a:r>
              <a:rPr lang="ru-RU" b="1" dirty="0" smtClean="0"/>
              <a:t>“Русский солдат умом и силой богат”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5400" dirty="0" smtClean="0"/>
              <a:t>Чем отличается морской флот от пограничных войск?</a:t>
            </a:r>
            <a:endParaRPr lang="ru-RU" sz="5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“Русский солдат умом и силой богат”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5400" dirty="0" smtClean="0"/>
              <a:t>Сколько звёзд на погонах у капитана?</a:t>
            </a:r>
            <a:endParaRPr lang="ru-RU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“Русский солдат умом и силой богат”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5400" dirty="0" smtClean="0"/>
              <a:t>На каких машинах служат военные лётчики?</a:t>
            </a: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“Русский солдат умом и силой богат”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5400" dirty="0" smtClean="0"/>
              <a:t>Животное, лучший помощник пограничника?</a:t>
            </a:r>
            <a:endParaRPr lang="ru-RU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«Каша из топора»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Назвать один из ингредиентов манной каши.</a:t>
            </a:r>
            <a:endParaRPr lang="ru-RU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«Каша из топора»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5400" dirty="0" smtClean="0"/>
              <a:t>Какие продукты входят в состав супа? (Каждый член команды называет по одному).</a:t>
            </a:r>
            <a:endParaRPr lang="ru-RU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«Каша из топора»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5400" dirty="0" smtClean="0"/>
              <a:t>Назвать по одному наименованию съедобного гриба.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«Каша из топора»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5400" dirty="0" smtClean="0"/>
              <a:t>Блюда, приготовленные из мяса.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Один в поле…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А) не проживет</a:t>
            </a:r>
            <a:br>
              <a:rPr lang="ru-RU" sz="5400" dirty="0" smtClean="0"/>
            </a:br>
            <a:r>
              <a:rPr lang="ru-RU" sz="5400" dirty="0" smtClean="0"/>
              <a:t>Б) не воин</a:t>
            </a:r>
            <a:br>
              <a:rPr lang="ru-RU" sz="5400" dirty="0" smtClean="0"/>
            </a:br>
            <a:r>
              <a:rPr lang="ru-RU" sz="5400" dirty="0" smtClean="0"/>
              <a:t>В) ничего не сможет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“Военная авиация”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Один из членов каждой команды по сигналу должен сделать из приготовленного листа бумаги самолётик и запустить его в зрительный зал (на листке написано название команды). Зритель, поймавший самолётик должен сразу поднять его вверх. После того как все самолётики будут пойманы, зрители, поймавшие его, разворачивают листок и отвечают на вопрос написанный внутри. Правильный ответ идёт в копилку команды, название которой значится на листке. Оценивается скорость изготовления самолётика и дальность полёта, а так же ответ зрителя.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“Секретная шифровка</a:t>
            </a:r>
            <a:r>
              <a:rPr lang="ru-RU" b="1" dirty="0" smtClean="0"/>
              <a:t>”</a:t>
            </a:r>
            <a:r>
              <a:rPr lang="ru-RU" dirty="0" smtClean="0"/>
              <a:t> Расшифровать пословицу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1 слово     </a:t>
            </a:r>
            <a:br>
              <a:rPr lang="ru-RU" sz="4800" b="1" dirty="0" smtClean="0"/>
            </a:br>
            <a:r>
              <a:rPr lang="ru-RU" sz="4800" b="1" dirty="0" smtClean="0"/>
              <a:t>С Л А</a:t>
            </a:r>
            <a:br>
              <a:rPr lang="ru-RU" sz="4800" b="1" dirty="0" smtClean="0"/>
            </a:br>
            <a:r>
              <a:rPr lang="ru-RU" sz="4800" b="1" dirty="0" smtClean="0"/>
              <a:t>О Д Т</a:t>
            </a:r>
            <a:endParaRPr lang="ru-RU" sz="4800" dirty="0" smtClean="0"/>
          </a:p>
          <a:p>
            <a:r>
              <a:rPr lang="ru-RU" sz="4800" b="1" dirty="0" smtClean="0"/>
              <a:t>2 слово</a:t>
            </a:r>
            <a:br>
              <a:rPr lang="ru-RU" sz="4800" b="1" dirty="0" smtClean="0"/>
            </a:br>
            <a:r>
              <a:rPr lang="ru-RU" sz="4800" b="1" dirty="0" smtClean="0"/>
              <a:t>С И</a:t>
            </a:r>
            <a:br>
              <a:rPr lang="ru-RU" sz="4800" b="1" dirty="0" smtClean="0"/>
            </a:br>
            <a:r>
              <a:rPr lang="ru-RU" sz="4800" b="1" dirty="0" smtClean="0"/>
              <a:t>П Т</a:t>
            </a: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3 слово</a:t>
            </a:r>
            <a:br>
              <a:rPr lang="ru-RU" sz="4800" b="1" dirty="0" smtClean="0"/>
            </a:br>
            <a:r>
              <a:rPr lang="ru-RU" sz="4800" b="1" dirty="0" smtClean="0"/>
              <a:t>С У Б</a:t>
            </a:r>
            <a:br>
              <a:rPr lang="ru-RU" sz="4800" b="1" dirty="0" smtClean="0"/>
            </a:br>
            <a:r>
              <a:rPr lang="ru-RU" sz="4800" b="1" dirty="0" smtClean="0"/>
              <a:t>Л Ж А</a:t>
            </a:r>
            <a:endParaRPr lang="ru-RU" sz="4800" dirty="0" smtClean="0"/>
          </a:p>
          <a:p>
            <a:r>
              <a:rPr lang="ru-RU" sz="4800" b="1" dirty="0" smtClean="0"/>
              <a:t>4 слово</a:t>
            </a:r>
            <a:br>
              <a:rPr lang="ru-RU" sz="4800" b="1" dirty="0" smtClean="0"/>
            </a:br>
            <a:r>
              <a:rPr lang="ru-RU" sz="4800" b="1" dirty="0" smtClean="0"/>
              <a:t>И Ё</a:t>
            </a:r>
            <a:br>
              <a:rPr lang="ru-RU" sz="4800" b="1" dirty="0" smtClean="0"/>
            </a:br>
            <a:r>
              <a:rPr lang="ru-RU" sz="4800" b="1" dirty="0" smtClean="0"/>
              <a:t>Д Т</a:t>
            </a:r>
            <a:endParaRPr lang="ru-RU" sz="4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Конкурс “Секретная </a:t>
            </a:r>
            <a:r>
              <a:rPr lang="ru-RU" b="1" dirty="0" smtClean="0"/>
              <a:t>шифровка</a:t>
            </a:r>
            <a:r>
              <a:rPr lang="ru-RU" dirty="0" smtClean="0"/>
              <a:t> Расшифровать пословицу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 слово   </a:t>
            </a:r>
            <a:r>
              <a:rPr lang="ru-RU" sz="3600" b="1" dirty="0" smtClean="0"/>
              <a:t>2 слово  </a:t>
            </a:r>
            <a:r>
              <a:rPr lang="ru-RU" sz="3600" dirty="0" smtClean="0"/>
              <a:t>                    </a:t>
            </a:r>
            <a:endParaRPr lang="ru-RU" sz="3600" dirty="0" smtClean="0"/>
          </a:p>
          <a:p>
            <a:r>
              <a:rPr lang="ru-RU" sz="4000" dirty="0" smtClean="0"/>
              <a:t>П Л               Д Р</a:t>
            </a:r>
          </a:p>
          <a:p>
            <a:r>
              <a:rPr lang="ru-RU" sz="4000" dirty="0" smtClean="0"/>
              <a:t>У Я               УА</a:t>
            </a:r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b="1" dirty="0" smtClean="0"/>
          </a:p>
          <a:p>
            <a:pPr>
              <a:buNone/>
            </a:pPr>
            <a:r>
              <a:rPr lang="ru-RU" sz="2400" b="1" dirty="0" smtClean="0"/>
              <a:t>      3 </a:t>
            </a:r>
            <a:r>
              <a:rPr lang="ru-RU" sz="2400" b="1" dirty="0" smtClean="0"/>
              <a:t>СЛОВО      4 СЛОВО</a:t>
            </a:r>
            <a:endParaRPr lang="ru-RU" sz="2400" dirty="0" smtClean="0"/>
          </a:p>
          <a:p>
            <a:r>
              <a:rPr lang="ru-RU" sz="2800" dirty="0" smtClean="0"/>
              <a:t>Ш Ы               М Л Д Ц</a:t>
            </a:r>
          </a:p>
          <a:p>
            <a:r>
              <a:rPr lang="ru-RU" sz="2800" dirty="0" smtClean="0"/>
              <a:t>Т К                   О О Е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Викторина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Какое оружие в случае промаха возвращается обратно к владельцу? </a:t>
            </a:r>
            <a:br>
              <a:rPr lang="ru-RU" sz="5400" dirty="0" smtClean="0"/>
            </a:br>
            <a:r>
              <a:rPr lang="ru-RU" sz="5400" dirty="0" smtClean="0"/>
              <a:t> 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28596" y="1785926"/>
            <a:ext cx="8305800" cy="1867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 </a:t>
            </a:r>
            <a:r>
              <a:rPr lang="ru-RU" sz="7200" dirty="0" smtClean="0"/>
              <a:t>томагавк </a:t>
            </a:r>
            <a:r>
              <a:rPr lang="ru-RU" sz="7200" dirty="0" smtClean="0"/>
              <a:t>– </a:t>
            </a:r>
            <a:r>
              <a:rPr lang="ru-RU" sz="7200" dirty="0" smtClean="0"/>
              <a:t>ятаган  </a:t>
            </a:r>
            <a:r>
              <a:rPr lang="ru-RU" sz="7200" dirty="0" smtClean="0"/>
              <a:t>-бумеранг</a:t>
            </a:r>
            <a:endParaRPr lang="ru-RU" sz="7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Викторина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Какое оружие связанно с именем </a:t>
            </a:r>
            <a:r>
              <a:rPr lang="ru-RU" sz="5400" dirty="0" smtClean="0"/>
              <a:t>Дамокла</a:t>
            </a:r>
            <a:r>
              <a:rPr lang="ru-RU" sz="5400" dirty="0" smtClean="0"/>
              <a:t>? 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10730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7200" dirty="0" smtClean="0"/>
              <a:t>меч </a:t>
            </a:r>
            <a:r>
              <a:rPr lang="ru-RU" sz="7200" dirty="0" smtClean="0"/>
              <a:t>-</a:t>
            </a:r>
            <a:r>
              <a:rPr lang="ru-RU" sz="7200" dirty="0" smtClean="0"/>
              <a:t>лук </a:t>
            </a:r>
            <a:r>
              <a:rPr lang="ru-RU" sz="7200" dirty="0" smtClean="0"/>
              <a:t>-копье</a:t>
            </a:r>
            <a:endParaRPr lang="ru-RU" sz="7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 Чем заряжают арбалет? </a:t>
            </a:r>
            <a:endParaRPr lang="ru-RU" sz="5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305800" cy="2500330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Стрела </a:t>
            </a:r>
            <a:r>
              <a:rPr lang="ru-RU" sz="7200" dirty="0" smtClean="0"/>
              <a:t>-</a:t>
            </a:r>
            <a:r>
              <a:rPr lang="ru-RU" sz="7200" dirty="0" smtClean="0"/>
              <a:t>топор </a:t>
            </a:r>
            <a:r>
              <a:rPr lang="ru-RU" sz="7200" dirty="0" smtClean="0"/>
              <a:t>-электроэнергия</a:t>
            </a:r>
            <a:endParaRPr lang="ru-RU" sz="7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Как назывался бронежилет времен Александра Невского? 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Война войной, а</a:t>
            </a:r>
            <a:br>
              <a:rPr lang="ru-RU" sz="5400" b="1" dirty="0" smtClean="0"/>
            </a:br>
            <a:r>
              <a:rPr lang="ru-RU" sz="5400" dirty="0" smtClean="0"/>
              <a:t>А) мир сам собой</a:t>
            </a:r>
            <a:br>
              <a:rPr lang="ru-RU" sz="5400" dirty="0" smtClean="0"/>
            </a:br>
            <a:r>
              <a:rPr lang="ru-RU" sz="5400" dirty="0" smtClean="0"/>
              <a:t>Б) я не при делах</a:t>
            </a:r>
            <a:br>
              <a:rPr lang="ru-RU" sz="5400" dirty="0" smtClean="0"/>
            </a:br>
            <a:r>
              <a:rPr lang="ru-RU" sz="5400" dirty="0" smtClean="0"/>
              <a:t>В) обед по расписанию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439292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7200" dirty="0" smtClean="0"/>
              <a:t>камзол </a:t>
            </a:r>
            <a:r>
              <a:rPr lang="ru-RU" sz="7200" dirty="0" smtClean="0"/>
              <a:t>- </a:t>
            </a:r>
            <a:r>
              <a:rPr lang="ru-RU" sz="7200" dirty="0" smtClean="0"/>
              <a:t>кольчуга </a:t>
            </a:r>
            <a:r>
              <a:rPr lang="ru-RU" sz="7200" dirty="0" smtClean="0"/>
              <a:t>- дубленка</a:t>
            </a:r>
            <a:endParaRPr lang="ru-RU" sz="7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/>
              <a:t> </a:t>
            </a:r>
            <a:r>
              <a:rPr lang="ru-RU" sz="5400" dirty="0" smtClean="0"/>
              <a:t>Как называется элемент стрелкового оружия, позволяющий метко прицеливаться? </a:t>
            </a:r>
            <a:endParaRPr lang="ru-RU" sz="5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10730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7200" dirty="0" smtClean="0"/>
              <a:t>блошка </a:t>
            </a:r>
            <a:r>
              <a:rPr lang="ru-RU" sz="7200" dirty="0" smtClean="0"/>
              <a:t>- </a:t>
            </a:r>
            <a:r>
              <a:rPr lang="ru-RU" sz="7200" dirty="0" smtClean="0"/>
              <a:t>мошка </a:t>
            </a:r>
            <a:r>
              <a:rPr lang="ru-RU" sz="7200" dirty="0" smtClean="0"/>
              <a:t>-мушка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Чего желают </a:t>
            </a:r>
            <a:r>
              <a:rPr lang="ru-RU" sz="5400" dirty="0" smtClean="0"/>
              <a:t>военнослужащие, </a:t>
            </a:r>
            <a:r>
              <a:rPr lang="ru-RU" sz="5400" dirty="0" smtClean="0"/>
              <a:t>отвечая на приветствие старшего по знанию? 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393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7200" dirty="0" smtClean="0"/>
              <a:t>-</a:t>
            </a:r>
            <a:r>
              <a:rPr lang="ru-RU" sz="7200" dirty="0" smtClean="0"/>
              <a:t>Денег - любви </a:t>
            </a:r>
            <a:r>
              <a:rPr lang="ru-RU" sz="7200" dirty="0" smtClean="0"/>
              <a:t>- </a:t>
            </a:r>
            <a:r>
              <a:rPr lang="ru-RU" sz="7200" dirty="0" smtClean="0"/>
              <a:t>  здравия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Вы шли пружинисто и дружно- </a:t>
            </a:r>
            <a:br>
              <a:rPr lang="ru-RU" sz="4000" dirty="0" smtClean="0"/>
            </a:br>
            <a:r>
              <a:rPr lang="ru-RU" sz="4000" dirty="0" smtClean="0"/>
              <a:t>Две сотни ног в единый шаг, </a:t>
            </a:r>
            <a:br>
              <a:rPr lang="ru-RU" sz="4000" dirty="0" smtClean="0"/>
            </a:br>
            <a:r>
              <a:rPr lang="ru-RU" sz="4000" dirty="0" smtClean="0"/>
              <a:t>И слава русского оружья </a:t>
            </a:r>
            <a:br>
              <a:rPr lang="ru-RU" sz="4000" dirty="0" smtClean="0"/>
            </a:br>
            <a:r>
              <a:rPr lang="ru-RU" sz="4000" dirty="0" smtClean="0"/>
              <a:t>Звенела в нервах и ушах</a:t>
            </a:r>
          </a:p>
          <a:p>
            <a:r>
              <a:rPr lang="ru-RU" sz="4000" dirty="0" smtClean="0"/>
              <a:t>Парад начинаем солдатским маршем, выполняем  </a:t>
            </a:r>
            <a:r>
              <a:rPr lang="ru-RU" sz="4000" dirty="0" smtClean="0"/>
              <a:t>команды</a:t>
            </a:r>
            <a:r>
              <a:rPr lang="ru-RU" sz="4000" dirty="0" smtClean="0"/>
              <a:t>:</a:t>
            </a:r>
          </a:p>
          <a:p>
            <a:r>
              <a:rPr lang="ru-RU" sz="4000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i="1" dirty="0" smtClean="0"/>
              <a:t>Конкурс «Парад»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Равняйсь! Смирно! На месте шагом марш! Раз, два- левой, левой. Раз, два- левой, левой. Кругом, раз, два! </a:t>
            </a:r>
            <a:r>
              <a:rPr lang="ru-RU" dirty="0" smtClean="0"/>
              <a:t>Налево,- </a:t>
            </a:r>
            <a:r>
              <a:rPr lang="ru-RU" dirty="0" smtClean="0"/>
              <a:t>раз два! </a:t>
            </a:r>
            <a:r>
              <a:rPr lang="ru-RU" dirty="0" smtClean="0"/>
              <a:t>Направо,- </a:t>
            </a:r>
            <a:r>
              <a:rPr lang="ru-RU" dirty="0" smtClean="0"/>
              <a:t>раз, два! На месте шагом марш: левой, левой! Стой! Раз, </a:t>
            </a:r>
            <a:r>
              <a:rPr lang="ru-RU" dirty="0" smtClean="0"/>
              <a:t>два.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Кто к нам с мечом придет,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А) Тот от меча и погибнет</a:t>
            </a:r>
            <a:br>
              <a:rPr lang="ru-RU" sz="4800" dirty="0" smtClean="0"/>
            </a:br>
            <a:r>
              <a:rPr lang="ru-RU" sz="4800" dirty="0" smtClean="0"/>
              <a:t>Б) тот и победил</a:t>
            </a:r>
            <a:br>
              <a:rPr lang="ru-RU" sz="4800" dirty="0" smtClean="0"/>
            </a:br>
            <a:r>
              <a:rPr lang="ru-RU" sz="4800" dirty="0" smtClean="0"/>
              <a:t>В) тот не воин, а рыцарь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Врага в слезах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А) не увидишь</a:t>
            </a:r>
            <a:br>
              <a:rPr lang="ru-RU" sz="5400" dirty="0" smtClean="0"/>
            </a:br>
            <a:r>
              <a:rPr lang="ru-RU" sz="5400" dirty="0" smtClean="0"/>
              <a:t>Б) не забудешь</a:t>
            </a:r>
            <a:br>
              <a:rPr lang="ru-RU" sz="5400" dirty="0" smtClean="0"/>
            </a:br>
            <a:r>
              <a:rPr lang="ru-RU" sz="5400" dirty="0" smtClean="0"/>
              <a:t>В) не утопишь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До Москвы на танках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А) </a:t>
            </a:r>
            <a:r>
              <a:rPr lang="ru-RU" sz="5400" dirty="0" err="1" smtClean="0"/>
              <a:t>а</a:t>
            </a:r>
            <a:r>
              <a:rPr lang="ru-RU" sz="5400" dirty="0" smtClean="0"/>
              <a:t> от Москвы пешком</a:t>
            </a:r>
            <a:br>
              <a:rPr lang="ru-RU" sz="5400" dirty="0" smtClean="0"/>
            </a:br>
            <a:r>
              <a:rPr lang="ru-RU" sz="5400" dirty="0" smtClean="0"/>
              <a:t>Б) а от Москвы на санках</a:t>
            </a:r>
            <a:br>
              <a:rPr lang="ru-RU" sz="5400" dirty="0" smtClean="0"/>
            </a:br>
            <a:r>
              <a:rPr lang="ru-RU" sz="5400" dirty="0" smtClean="0"/>
              <a:t>В) а обратно не вернулись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Пуля – </a:t>
            </a:r>
            <a:r>
              <a:rPr lang="ru-RU" sz="5400" b="1" dirty="0" err="1" smtClean="0"/>
              <a:t>дура</a:t>
            </a:r>
            <a:r>
              <a:rPr lang="ru-RU" sz="5400" b="1" dirty="0" smtClean="0"/>
              <a:t>,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А) еще какая!</a:t>
            </a:r>
            <a:br>
              <a:rPr lang="ru-RU" sz="5400" dirty="0" smtClean="0"/>
            </a:br>
            <a:r>
              <a:rPr lang="ru-RU" sz="5400" dirty="0" smtClean="0"/>
              <a:t>Б) не туда летит</a:t>
            </a:r>
            <a:br>
              <a:rPr lang="ru-RU" sz="5400" dirty="0" smtClean="0"/>
            </a:br>
            <a:r>
              <a:rPr lang="ru-RU" sz="5400" dirty="0" smtClean="0"/>
              <a:t>В) штык - молодец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Тяжело в </a:t>
            </a:r>
            <a:r>
              <a:rPr lang="ru-RU" sz="5400" b="1" dirty="0" smtClean="0"/>
              <a:t>учении,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А) легко в бою</a:t>
            </a:r>
            <a:br>
              <a:rPr lang="ru-RU" sz="5400" dirty="0" smtClean="0"/>
            </a:br>
            <a:r>
              <a:rPr lang="ru-RU" sz="5400" dirty="0" smtClean="0"/>
              <a:t>Б) в бою легче</a:t>
            </a:r>
            <a:br>
              <a:rPr lang="ru-RU" sz="5400" dirty="0" smtClean="0"/>
            </a:br>
            <a:r>
              <a:rPr lang="ru-RU" sz="5400" dirty="0" smtClean="0"/>
              <a:t>В) </a:t>
            </a:r>
            <a:r>
              <a:rPr lang="ru-RU" sz="5400" dirty="0" err="1" smtClean="0"/>
              <a:t>в</a:t>
            </a:r>
            <a:r>
              <a:rPr lang="ru-RU" sz="5400" dirty="0" smtClean="0"/>
              <a:t> бою тяжелее</a:t>
            </a:r>
            <a:endParaRPr lang="ru-RU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Конкурс «Продолжи пословицу»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В бою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А) умирают люди</a:t>
            </a:r>
            <a:br>
              <a:rPr lang="ru-RU" sz="5400" dirty="0" smtClean="0"/>
            </a:br>
            <a:r>
              <a:rPr lang="ru-RU" sz="5400" dirty="0" smtClean="0"/>
              <a:t>Б) рождаются герои</a:t>
            </a:r>
            <a:br>
              <a:rPr lang="ru-RU" sz="5400" dirty="0" smtClean="0"/>
            </a:br>
            <a:r>
              <a:rPr lang="ru-RU" sz="5400" dirty="0" smtClean="0"/>
              <a:t>В) нет мира</a:t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478</Words>
  <Application>Microsoft Office PowerPoint</Application>
  <PresentationFormat>Экран (4:3)</PresentationFormat>
  <Paragraphs>75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Поток</vt:lpstr>
      <vt:lpstr>Аты- баты, шли  солдаты!</vt:lpstr>
      <vt:lpstr>Конкурс «Продолжи пословицу»</vt:lpstr>
      <vt:lpstr>Конкурс «Продолжи пословицу»</vt:lpstr>
      <vt:lpstr>Конкурс «Продолжи пословицу»</vt:lpstr>
      <vt:lpstr>Конкурс «Продолжи пословицу»</vt:lpstr>
      <vt:lpstr>Конкурс «Продолжи пословицу»</vt:lpstr>
      <vt:lpstr>Конкурс «Продолжи пословицу»</vt:lpstr>
      <vt:lpstr>Конкурс «Продолжи пословицу»</vt:lpstr>
      <vt:lpstr>Конкурс «Продолжи пословицу»</vt:lpstr>
      <vt:lpstr>Конкурс «Продолжи пословицу»</vt:lpstr>
      <vt:lpstr>Конкурс «Продолжи пословицу»</vt:lpstr>
      <vt:lpstr>Конкурс “Русский солдат умом и силой богат”</vt:lpstr>
      <vt:lpstr>“Русский солдат умом и силой богат”</vt:lpstr>
      <vt:lpstr>“Русский солдат умом и силой богат”</vt:lpstr>
      <vt:lpstr>“Русский солдат умом и силой богат”</vt:lpstr>
      <vt:lpstr>Конкурс «Каша из топора» </vt:lpstr>
      <vt:lpstr>Конкурс «Каша из топора»</vt:lpstr>
      <vt:lpstr>Конкурс «Каша из топора»</vt:lpstr>
      <vt:lpstr>Конкурс «Каша из топора» </vt:lpstr>
      <vt:lpstr>Конкурс “Военная авиация” </vt:lpstr>
      <vt:lpstr>Конкурс “Секретная шифровка” Расшифровать пословицу </vt:lpstr>
      <vt:lpstr>   Конкурс “Секретная шифровка Расшифровать пословицу </vt:lpstr>
      <vt:lpstr>Викторина</vt:lpstr>
      <vt:lpstr>- томагавк – ятаган  -бумеранг</vt:lpstr>
      <vt:lpstr>Викторина </vt:lpstr>
      <vt:lpstr>-меч -лук -копье</vt:lpstr>
      <vt:lpstr>Викторина</vt:lpstr>
      <vt:lpstr>Стрела -топор -электроэнергия</vt:lpstr>
      <vt:lpstr>Викторина</vt:lpstr>
      <vt:lpstr>-камзол - кольчуга - дубленка</vt:lpstr>
      <vt:lpstr>Викторина</vt:lpstr>
      <vt:lpstr>-блошка - мошка -мушка </vt:lpstr>
      <vt:lpstr>Викторина</vt:lpstr>
      <vt:lpstr>    -Денег - любви -   здравия  </vt:lpstr>
      <vt:lpstr>Конкурс «Парад» </vt:lpstr>
      <vt:lpstr>Равняйсь! Смирно! На месте шагом марш! Раз, два- левой, левой. Раз, два- левой, левой. Кругом, раз, два! Налево,- раз два! Направо,- раз, два! На месте шагом марш: левой, левой! Стой! Раз, два.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Аты- баты, шли  солдаты!</dc:title>
  <dc:creator>андрей</dc:creator>
  <cp:lastModifiedBy>андрей</cp:lastModifiedBy>
  <cp:revision>10</cp:revision>
  <dcterms:created xsi:type="dcterms:W3CDTF">2013-02-20T01:29:09Z</dcterms:created>
  <dcterms:modified xsi:type="dcterms:W3CDTF">2013-02-20T03:03:09Z</dcterms:modified>
</cp:coreProperties>
</file>