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4" r:id="rId5"/>
    <p:sldId id="263" r:id="rId6"/>
    <p:sldId id="257" r:id="rId7"/>
    <p:sldId id="258" r:id="rId8"/>
    <p:sldId id="261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9A9550-808A-487A-9297-F6C850921E3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3246F-08F5-4C04-BE04-A50732D23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2&amp;text=%D0%BE%D0%BB%D0%B8%D0%BC%D0%BF%D0%B8%D0%B9%D1%81%D0%BA%D0%B8%D0%B5%20%D0%B8%D0%B3%D1%80%D1%8B%20%D0%B2%20%D1%81%D0%BE%D1%87%D0%B8&amp;fp=2&amp;img_url=http://carclub.ru/files/news/photo/small/v_dni_olimpiady_v_sochi_vvedut_101-yj_kilometr.jpg&amp;pos=65&amp;uinfo=ww-806-wh-525-fw-765-fh-448-pd-1&amp;rpt=sima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5%D1%80%D0%BB%D0%B8%D0%BD" TargetMode="External"/><Relationship Id="rId13" Type="http://schemas.openxmlformats.org/officeDocument/2006/relationships/image" Target="../media/image17.jpeg"/><Relationship Id="rId3" Type="http://schemas.openxmlformats.org/officeDocument/2006/relationships/hyperlink" Target="http://ru.wikipedia.org/wiki/%D0%9B%D0%B5%D1%82%D0%BD%D0%B8%D0%B5_%D0%9E%D0%BB%D0%B8%D0%BC%D0%BF%D0%B8%D0%B9%D1%81%D0%BA%D0%B8%D0%B5_%D0%B8%D0%B3%D1%80%D1%8B_1920" TargetMode="External"/><Relationship Id="rId7" Type="http://schemas.openxmlformats.org/officeDocument/2006/relationships/hyperlink" Target="http://ru.wikipedia.org/wiki/%D0%9B%D0%B5%D1%82%D0%BD%D0%B8%D0%B5_%D0%9E%D0%BB%D0%B8%D0%BC%D0%BF%D0%B8%D0%B9%D1%81%D0%BA%D0%B8%D0%B5_%D0%B8%D0%B3%D1%80%D1%8B_1936" TargetMode="External"/><Relationship Id="rId12" Type="http://schemas.openxmlformats.org/officeDocument/2006/relationships/image" Target="../media/image16.jpeg"/><Relationship Id="rId2" Type="http://schemas.openxmlformats.org/officeDocument/2006/relationships/hyperlink" Target="http://ru.wikipedia.org/wiki/%D0%9E%D0%BB%D0%B8%D0%BC%D0%BF%D0%B8%D0%B9%D1%81%D0%BA%D0%B8%D0%B9_%D1%84%D0%BB%D0%B0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0%BB%D0%B8%D0%BC%D0%BF%D0%B8%D0%B9%D1%81%D0%BA%D0%B0%D1%8F_%D0%BA%D0%BB%D1%8F%D1%82%D0%B2%D0%B0" TargetMode="External"/><Relationship Id="rId11" Type="http://schemas.openxmlformats.org/officeDocument/2006/relationships/image" Target="../media/image15.jpeg"/><Relationship Id="rId5" Type="http://schemas.openxmlformats.org/officeDocument/2006/relationships/hyperlink" Target="http://ru.wikipedia.org/wiki/%D0%91%D0%B5%D0%BB%D1%8C%D0%B3%D0%B8%D1%8F" TargetMode="External"/><Relationship Id="rId10" Type="http://schemas.openxmlformats.org/officeDocument/2006/relationships/hyperlink" Target="http://ru.wikipedia.org/wiki/%D0%9E%D0%BB%D0%B8%D0%BC%D0%BF%D0%B8%D0%B9%D1%81%D0%BA%D0%B8%D0%B9_%D0%BE%D0%B3%D0%BE%D0%BD%D1%8C" TargetMode="External"/><Relationship Id="rId4" Type="http://schemas.openxmlformats.org/officeDocument/2006/relationships/hyperlink" Target="http://ru.wikipedia.org/wiki/%D0%90%D0%BD%D1%82%D0%B2%D0%B5%D1%80%D0%BF%D0%B5%D0%BD" TargetMode="External"/><Relationship Id="rId9" Type="http://schemas.openxmlformats.org/officeDocument/2006/relationships/hyperlink" Target="http://ru.wikipedia.org/wiki/%D0%93%D0%B5%D1%80%D0%BC%D0%B0%D0%BD%D0%B8%D1%8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9E%D0%BB%D0%B8%D0%BC%D0%BF%D0%B8%D0%B9%D1%81%D0%BA%D0%B8%D0%B9_%D1%82%D0%B0%D0%BB%D0%B8%D1%81%D0%BC%D0%B0%D0%B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5%D0%BE%D0%B4%D0%BE%D1%81%D0%B8%D0%B9_I_%D0%92%D0%B5%D0%BB%D0%B8%D0%BA%D0%B8%D0%B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XIX_%D0%B2%D0%B5%D0%BA" TargetMode="External"/><Relationship Id="rId2" Type="http://schemas.openxmlformats.org/officeDocument/2006/relationships/hyperlink" Target="http://ru.wikipedia.org/wiki/%D0%94%D1%80%D0%B5%D0%B2%D0%BD%D1%8F%D1%8F_%D0%93%D1%80%D0%B5%D1%86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commons.wikimedia.org/wiki/File:Baron_Pierre_de_Coubertin.jpg?uselang=r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9E%D0%BB%D0%B8%D0%BC%D0%BF%D0%B8%D0%B9%D1%81%D0%BA%D0%B0%D1%8F_%D1%81%D0%B8%D0%BC%D0%B2%D0%BE%D0%BB%D0%B8%D0%BA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9E%D0%BB%D0%B8%D0%BC%D0%BF%D0%B8%D0%B9%D1%81%D0%BA%D0%B8%D0%B9_%D0%B4%D0%B5%D0%B2%D0%B8%D0%B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956319"/>
          </a:xfrm>
        </p:spPr>
        <p:txBody>
          <a:bodyPr/>
          <a:lstStyle/>
          <a:p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Князева Н.В.</a:t>
            </a:r>
            <a:endParaRPr lang="ru-RU" dirty="0"/>
          </a:p>
        </p:txBody>
      </p:sp>
      <p:pic>
        <p:nvPicPr>
          <p:cNvPr id="12290" name="Picture 2" descr="http://im6-tub-ru.yandex.net/i?id=216069377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996952"/>
            <a:ext cx="2664296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 tooltip="Олимпийский флаг"/>
              </a:rPr>
              <a:t>Флаг</a:t>
            </a:r>
            <a:r>
              <a:rPr lang="ru-RU" sz="2000" dirty="0" smtClean="0"/>
              <a:t> олимпийский</a:t>
            </a:r>
            <a:r>
              <a:rPr lang="ru-RU" sz="2000" dirty="0" smtClean="0"/>
              <a:t> — белое полотнище с олимпийскими кольцами, поднимается на всех Играх, начиная с </a:t>
            </a:r>
            <a:r>
              <a:rPr lang="ru-RU" sz="2000" dirty="0" smtClean="0">
                <a:hlinkClick r:id="rId3" tooltip="Летние Олимпийские игры 1920"/>
              </a:rPr>
              <a:t>VII Олимпийских игр 1920 года</a:t>
            </a:r>
            <a:r>
              <a:rPr lang="ru-RU" sz="2000" dirty="0" smtClean="0"/>
              <a:t> в </a:t>
            </a:r>
            <a:r>
              <a:rPr lang="ru-RU" sz="2000" dirty="0" smtClean="0">
                <a:hlinkClick r:id="rId4" tooltip="Антверпен"/>
              </a:rPr>
              <a:t>Антверпене</a:t>
            </a:r>
            <a:r>
              <a:rPr lang="ru-RU" sz="2000" dirty="0" smtClean="0"/>
              <a:t> (</a:t>
            </a:r>
            <a:r>
              <a:rPr lang="ru-RU" sz="2000" dirty="0" smtClean="0">
                <a:hlinkClick r:id="rId5" tooltip="Бельгия"/>
              </a:rPr>
              <a:t>Бельгия</a:t>
            </a:r>
            <a:r>
              <a:rPr lang="ru-RU" sz="2000" dirty="0" smtClean="0"/>
              <a:t>), где также впервые стала даваться </a:t>
            </a:r>
            <a:r>
              <a:rPr lang="ru-RU" sz="2000" dirty="0" smtClean="0">
                <a:hlinkClick r:id="rId6" tooltip="Олимпийская клятва"/>
              </a:rPr>
              <a:t>олимпийская клятва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 smtClean="0">
                <a:hlinkClick r:id="rId7" tooltip="Летние Олимпийские игры 1936"/>
              </a:rPr>
              <a:t>Олимпиады-1936</a:t>
            </a:r>
            <a:r>
              <a:rPr lang="ru-RU" sz="2000" dirty="0" smtClean="0"/>
              <a:t> в </a:t>
            </a:r>
            <a:r>
              <a:rPr lang="ru-RU" sz="2000" dirty="0" smtClean="0">
                <a:hlinkClick r:id="rId8" tooltip="Берлин"/>
              </a:rPr>
              <a:t>Берлине</a:t>
            </a:r>
            <a:r>
              <a:rPr lang="ru-RU" sz="2000" dirty="0" smtClean="0"/>
              <a:t> (</a:t>
            </a:r>
            <a:r>
              <a:rPr lang="ru-RU" sz="2000" dirty="0" smtClean="0">
                <a:hlinkClick r:id="rId9" tooltip="Германия"/>
              </a:rPr>
              <a:t>Германия</a:t>
            </a:r>
            <a:r>
              <a:rPr lang="ru-RU" sz="2000" dirty="0" smtClean="0"/>
              <a:t>) проводится эстафета </a:t>
            </a:r>
            <a:r>
              <a:rPr lang="ru-RU" sz="2000" dirty="0" smtClean="0">
                <a:hlinkClick r:id="rId10" tooltip="Олимпийский огонь"/>
              </a:rPr>
              <a:t>олимпийского огня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8194" name="Picture 2" descr="C:\Users\Надежда\Pictures\i318MOULZ.jpg"/>
          <p:cNvPicPr>
            <a:picLocks noGrp="1" noChangeAspect="1" noChangeArrowheads="1"/>
          </p:cNvPicPr>
          <p:nvPr>
            <p:ph idx="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5976" y="3284984"/>
            <a:ext cx="1143000" cy="1428750"/>
          </a:xfrm>
          <a:prstGeom prst="rect">
            <a:avLst/>
          </a:prstGeom>
          <a:noFill/>
        </p:spPr>
      </p:pic>
      <p:pic>
        <p:nvPicPr>
          <p:cNvPr id="8195" name="Picture 3" descr="C:\Users\Надежда\Pictures\i068KNORW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16216" y="4221088"/>
            <a:ext cx="1905000" cy="1428750"/>
          </a:xfrm>
          <a:prstGeom prst="rect">
            <a:avLst/>
          </a:prstGeom>
          <a:noFill/>
        </p:spPr>
      </p:pic>
      <p:pic>
        <p:nvPicPr>
          <p:cNvPr id="8196" name="Picture 4" descr="C:\Users\Надежда\Pictures\iC8CIA31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3608" y="2780928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hlinkClick r:id="rId2" tooltip="Олимпийский талисман"/>
              </a:rPr>
              <a:t/>
            </a:r>
            <a:br>
              <a:rPr lang="ru-RU" sz="2000" dirty="0" smtClean="0">
                <a:hlinkClick r:id="rId2" tooltip="Олимпийский талисман"/>
              </a:rPr>
            </a:br>
            <a:r>
              <a:rPr lang="ru-RU" sz="2000" dirty="0" smtClean="0">
                <a:hlinkClick r:id="rId2" tooltip="Олимпийский талисман"/>
              </a:rPr>
              <a:t>Олимпийские талисманы</a:t>
            </a:r>
            <a:r>
              <a:rPr lang="ru-RU" sz="2000" dirty="0" smtClean="0"/>
              <a:t> впервые появились на летних и зимних Играх 1968 года неофициально, а утверждаются с Олимпиады-1972 года.</a:t>
            </a:r>
            <a:r>
              <a:rPr lang="ru-RU" sz="1800" dirty="0" smtClean="0"/>
              <a:t> Символы Олимпиады-2014 в Сочи, </a:t>
            </a:r>
            <a:r>
              <a:rPr lang="ru-RU" sz="1800" dirty="0" smtClean="0"/>
              <a:t>выбранный </a:t>
            </a:r>
            <a:r>
              <a:rPr lang="ru-RU" sz="1800" dirty="0" smtClean="0"/>
              <a:t>жителями нашей страны путем голосования, имеют свои значения. Главным образом, они символизируют силу, скорость и ловкость, а так же доброту, выносливость и умение везде успевать. Это поистине нужные качества как любой стране, так и любому спортсмену.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9218" name="Picture 2" descr="C:\Users\Надежда\Pictures\talism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0982" y="2276475"/>
            <a:ext cx="5782036" cy="373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Горный спасатель-альпинист Леопард</a:t>
            </a:r>
            <a:r>
              <a:rPr lang="ru-RU" dirty="0" smtClean="0"/>
              <a:t>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r>
              <a:rPr lang="ru-RU" dirty="0" smtClean="0"/>
              <a:t>Леопард – прекрасный </a:t>
            </a:r>
            <a:r>
              <a:rPr lang="ru-RU" dirty="0" err="1" smtClean="0"/>
              <a:t>сноубордист</a:t>
            </a:r>
            <a:r>
              <a:rPr lang="ru-RU" dirty="0" smtClean="0"/>
              <a:t>,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</a:p>
          <a:p>
            <a:r>
              <a:rPr lang="ru-RU" b="1" dirty="0" smtClean="0"/>
              <a:t>Белый мишка</a:t>
            </a:r>
            <a:r>
              <a:rPr lang="ru-RU" dirty="0" smtClean="0"/>
              <a:t> с раннего детства воспитывался полярниками. Именно они научили его кататься на лыжах, бегать на коньках и играть в керлинг. Но больше всего Белому мишке понравилось кататься на спортивных санках. Он стал настоящим саночником и бобслеистом,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</a:t>
            </a:r>
          </a:p>
          <a:p>
            <a:r>
              <a:rPr lang="ru-RU" b="1" dirty="0" smtClean="0"/>
              <a:t>Зайка</a:t>
            </a:r>
            <a:r>
              <a:rPr lang="ru-RU" dirty="0" smtClean="0"/>
              <a:t> 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История талисмана: (прочитайте внимательно и нарисуйте)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работу!</a:t>
            </a:r>
            <a:endParaRPr lang="ru-RU" sz="4000" dirty="0"/>
          </a:p>
        </p:txBody>
      </p:sp>
      <p:pic>
        <p:nvPicPr>
          <p:cNvPr id="1026" name="Picture 2" descr="C:\Users\Надежда\Pictures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616623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Олимпийские игры Древней Греции представляли собой религиозный и спортивный праздник, проводившийся в Олимпии. Из истории к нам дошло множество документов, строений и скульптур того периода. Все статуи того периода показывают красивые тела людей. Какие пословицы и поговорки о здоровье, отражают идею олимпийских игр?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6" name="Picture 2" descr="C:\Users\Надежда\Pictures\iRHTII8L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312368" cy="3528392"/>
          </a:xfrm>
          <a:prstGeom prst="rect">
            <a:avLst/>
          </a:prstGeom>
          <a:noFill/>
        </p:spPr>
      </p:pic>
      <p:pic>
        <p:nvPicPr>
          <p:cNvPr id="1027" name="Picture 3" descr="C:\Users\Надежда\Pictures\iFZEB1LY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96952"/>
            <a:ext cx="1728192" cy="2010519"/>
          </a:xfrm>
          <a:prstGeom prst="rect">
            <a:avLst/>
          </a:prstGeom>
          <a:noFill/>
        </p:spPr>
      </p:pic>
      <p:pic>
        <p:nvPicPr>
          <p:cNvPr id="1028" name="Picture 4" descr="C:\Users\Надежда\Pictures\i9WY0NA2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996952"/>
            <a:ext cx="143522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Через сколько лет проводились Олимпийские игры?</a:t>
            </a:r>
            <a:br>
              <a:rPr lang="ru-RU" sz="2000" dirty="0" smtClean="0"/>
            </a:br>
            <a:r>
              <a:rPr lang="ru-RU" sz="2000" dirty="0" smtClean="0"/>
              <a:t>Найдите неизвестное число в примере </a:t>
            </a:r>
            <a:r>
              <a:rPr lang="ru-RU" sz="2000" dirty="0" smtClean="0"/>
              <a:t>и скажите:</a:t>
            </a:r>
            <a:br>
              <a:rPr lang="ru-RU" sz="2000" dirty="0" smtClean="0"/>
            </a:br>
            <a:r>
              <a:rPr lang="ru-RU" sz="2000" dirty="0" smtClean="0"/>
              <a:t>……  Х 5 = 20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098" name="Picture 2" descr="C:\Users\Надежда\Pictures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84784"/>
            <a:ext cx="5184576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После того, как христианство стало официальной религией, игры стали рассматриваться как проявление язычества, и в ….. году н. э. они были запрещены императором </a:t>
            </a:r>
            <a:r>
              <a:rPr lang="ru-RU" sz="2000" dirty="0" smtClean="0">
                <a:hlinkClick r:id="rId2" tooltip="Феодосий I Великий"/>
              </a:rPr>
              <a:t>Феодосием I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Скажите, какой это был год, не помните, тогда </a:t>
            </a:r>
            <a:r>
              <a:rPr lang="ru-RU" sz="2000" dirty="0" smtClean="0"/>
              <a:t>решите: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788 : 2 =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50" name="Picture 2" descr="C:\Users\Надежда\Pictures\iRK0F5EU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068960"/>
            <a:ext cx="201622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Барон Пьер де Кубертен </a:t>
            </a:r>
            <a:br>
              <a:rPr lang="ru-RU" sz="2000" dirty="0" smtClean="0"/>
            </a:br>
            <a:r>
              <a:rPr lang="ru-RU" sz="2000" dirty="0" smtClean="0"/>
              <a:t>Традиция, существовавшая в </a:t>
            </a:r>
            <a:r>
              <a:rPr lang="ru-RU" sz="2000" u="sng" dirty="0" smtClean="0">
                <a:hlinkClick r:id="rId2" tooltip="Древняя Греция"/>
              </a:rPr>
              <a:t>Древней Греции</a:t>
            </a:r>
            <a:r>
              <a:rPr lang="ru-RU" sz="2000" dirty="0" smtClean="0"/>
              <a:t>, была возрождена в конце </a:t>
            </a:r>
            <a:r>
              <a:rPr lang="ru-RU" sz="2000" u="sng" dirty="0" smtClean="0">
                <a:hlinkClick r:id="rId3" tooltip="XIX век"/>
              </a:rPr>
              <a:t>XIX века</a:t>
            </a:r>
            <a:r>
              <a:rPr lang="ru-RU" sz="2000" dirty="0" smtClean="0"/>
              <a:t> , какой вклад в историю внес этот человек в 1986 году.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http://upload.wikimedia.org/wikipedia/commons/thumb/e/ef/Baron_Pierre_de_Coubertin.jpg/200px-Baron_Pierre_de_Coubertin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268760"/>
            <a:ext cx="36004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Мы решим примеры и узнаем, в каком году состоялись первые зимние олимпийские игры:</a:t>
            </a:r>
            <a:br>
              <a:rPr lang="ru-RU" sz="2000" dirty="0" smtClean="0"/>
            </a:br>
            <a:r>
              <a:rPr lang="ru-RU" sz="2000" dirty="0" smtClean="0"/>
              <a:t>800 : 800 =</a:t>
            </a:r>
            <a:br>
              <a:rPr lang="ru-RU" sz="2000" dirty="0" smtClean="0"/>
            </a:br>
            <a:r>
              <a:rPr lang="ru-RU" sz="2000" dirty="0" smtClean="0"/>
              <a:t>900 : 100 =</a:t>
            </a:r>
            <a:br>
              <a:rPr lang="ru-RU" sz="2000" dirty="0" smtClean="0"/>
            </a:br>
            <a:r>
              <a:rPr lang="ru-RU" sz="2000" dirty="0" smtClean="0"/>
              <a:t>600 : 300 =</a:t>
            </a:r>
            <a:br>
              <a:rPr lang="ru-RU" sz="2000" dirty="0" smtClean="0"/>
            </a:br>
            <a:r>
              <a:rPr lang="ru-RU" sz="2000" dirty="0" smtClean="0"/>
              <a:t>200 : 50 =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075" name="Picture 3" descr="C:\Users\Надежда\Pictures\iWX6NT59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36912"/>
            <a:ext cx="292586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Какими качествами должен обладать спортсмен?</a:t>
            </a:r>
            <a:br>
              <a:rPr lang="ru-RU" sz="2000" dirty="0" smtClean="0"/>
            </a:br>
            <a:r>
              <a:rPr lang="ru-RU" sz="2000" dirty="0" smtClean="0"/>
              <a:t>Найдите ошибку и мы посмотрим, кто же у нас имеет качества спортсмена.</a:t>
            </a:r>
            <a:br>
              <a:rPr lang="ru-RU" sz="2000" dirty="0" smtClean="0"/>
            </a:br>
            <a:r>
              <a:rPr lang="ru-RU" sz="2000" dirty="0" smtClean="0"/>
              <a:t>480 : 4 = 120</a:t>
            </a:r>
            <a:br>
              <a:rPr lang="ru-RU" sz="2000" dirty="0" smtClean="0"/>
            </a:br>
            <a:r>
              <a:rPr lang="ru-RU" sz="2000" dirty="0" smtClean="0"/>
              <a:t>90 : 9 = 11</a:t>
            </a:r>
            <a:br>
              <a:rPr lang="ru-RU" sz="2000" dirty="0" smtClean="0"/>
            </a:br>
            <a:r>
              <a:rPr lang="ru-RU" sz="2000" dirty="0" smtClean="0"/>
              <a:t>320 </a:t>
            </a:r>
            <a:r>
              <a:rPr lang="ru-RU" sz="2000" dirty="0" err="1" smtClean="0"/>
              <a:t>х</a:t>
            </a:r>
            <a:r>
              <a:rPr lang="ru-RU" sz="2000" dirty="0" smtClean="0"/>
              <a:t> 3 =660</a:t>
            </a:r>
            <a:br>
              <a:rPr lang="ru-RU" sz="2000" dirty="0" smtClean="0"/>
            </a:br>
            <a:r>
              <a:rPr lang="ru-RU" sz="2000" dirty="0" smtClean="0"/>
              <a:t>0 : 8 = 8</a:t>
            </a:r>
            <a:br>
              <a:rPr lang="ru-RU" sz="2000" dirty="0" smtClean="0"/>
            </a:br>
            <a:r>
              <a:rPr lang="ru-RU" sz="2000" dirty="0" smtClean="0"/>
              <a:t>120 </a:t>
            </a:r>
            <a:r>
              <a:rPr lang="ru-RU" sz="2000" dirty="0" err="1" smtClean="0"/>
              <a:t>х</a:t>
            </a:r>
            <a:r>
              <a:rPr lang="ru-RU" sz="2000" dirty="0" smtClean="0"/>
              <a:t> 2 = 240</a:t>
            </a:r>
            <a:br>
              <a:rPr lang="ru-RU" sz="2000" dirty="0" smtClean="0"/>
            </a:br>
            <a:r>
              <a:rPr lang="ru-RU" sz="2000" dirty="0" smtClean="0"/>
              <a:t>240 : 4 = 60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122" name="Picture 2" descr="C:\Users\Надежда\Pictures\iIZ09RE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453650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hlinkClick r:id="rId2" tooltip="Олимпийская символика"/>
              </a:rPr>
              <a:t>Символ Олимпийских игр</a:t>
            </a:r>
            <a:r>
              <a:rPr lang="ru-RU" sz="2000" dirty="0" smtClean="0"/>
              <a:t> — пять скреплённых колец, символизирующих объединение (чего?) в олимпийском движении. Цвет колец в верхнем ряду — голубой, чёрный и красный. В нижнем ряду — жёлтый и зелёный.</a:t>
            </a:r>
            <a:endParaRPr lang="ru-RU" sz="2000" dirty="0"/>
          </a:p>
        </p:txBody>
      </p:sp>
      <p:pic>
        <p:nvPicPr>
          <p:cNvPr id="6147" name="Picture 3" descr="C:\Users\Надежда\Pictures\i7CXH8RY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44824"/>
            <a:ext cx="590465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hlinkClick r:id="rId2" tooltip="Олимпийский девиз"/>
              </a:rPr>
              <a:t>Девиз</a:t>
            </a:r>
            <a:r>
              <a:rPr lang="ru-RU" sz="2000" dirty="0" smtClean="0"/>
              <a:t> — (скажите посмотрев на картинки)</a:t>
            </a:r>
            <a:endParaRPr lang="ru-RU" sz="2000" dirty="0"/>
          </a:p>
        </p:txBody>
      </p:sp>
      <p:pic>
        <p:nvPicPr>
          <p:cNvPr id="7170" name="Picture 2" descr="C:\Users\Надежда\Pictures\i03TWPL8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2085975" cy="1428750"/>
          </a:xfrm>
          <a:prstGeom prst="rect">
            <a:avLst/>
          </a:prstGeom>
          <a:noFill/>
        </p:spPr>
      </p:pic>
      <p:pic>
        <p:nvPicPr>
          <p:cNvPr id="7171" name="Picture 3" descr="C:\Users\Надежда\Pictures\iCA0XNNW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708920"/>
            <a:ext cx="2152650" cy="1428750"/>
          </a:xfrm>
          <a:prstGeom prst="rect">
            <a:avLst/>
          </a:prstGeom>
          <a:noFill/>
        </p:spPr>
      </p:pic>
      <p:pic>
        <p:nvPicPr>
          <p:cNvPr id="7172" name="Picture 4" descr="C:\Users\Надежда\Pictures\i7NLSMHD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50100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275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Олимпийские игры</vt:lpstr>
      <vt:lpstr> Олимпийские игры Древней Греции представляли собой религиозный и спортивный праздник, проводившийся в Олимпии. Из истории к нам дошло множество документов, строений и скульптур того периода. Все статуи того периода показывают красивые тела людей. Какие пословицы и поговорки о здоровье, отражают идею олимпийских игр?  </vt:lpstr>
      <vt:lpstr>Через сколько лет проводились Олимпийские игры? Найдите неизвестное число в примере и скажите: ……  Х 5 = 20 </vt:lpstr>
      <vt:lpstr>   После того, как христианство стало официальной религией, игры стали рассматриваться как проявление язычества, и в ….. году н. э. они были запрещены императором Феодосием I.  Скажите, какой это был год, не помните, тогда решите:   788 : 2 =    </vt:lpstr>
      <vt:lpstr>Барон Пьер де Кубертен  Традиция, существовавшая в Древней Греции, была возрождена в конце XIX века , какой вклад в историю внес этот человек в 1986 году. </vt:lpstr>
      <vt:lpstr>Мы решим примеры и узнаем, в каком году состоялись первые зимние олимпийские игры: 800 : 800 = 900 : 100 = 600 : 300 = 200 : 50 = </vt:lpstr>
      <vt:lpstr>Какими качествами должен обладать спортсмен? Найдите ошибку и мы посмотрим, кто же у нас имеет качества спортсмена. 480 : 4 = 120 90 : 9 = 11 320 х 3 =660 0 : 8 = 8 120 х 2 = 240 240 : 4 = 60 </vt:lpstr>
      <vt:lpstr>Символ Олимпийских игр — пять скреплённых колец, символизирующих объединение (чего?) в олимпийском движении. Цвет колец в верхнем ряду — голубой, чёрный и красный. В нижнем ряду — жёлтый и зелёный.</vt:lpstr>
      <vt:lpstr>Девиз — (скажите посмотрев на картинки)</vt:lpstr>
      <vt:lpstr>Флаг олимпийский — белое полотнище с олимпийскими кольцами, поднимается на всех Играх, начиная с VII Олимпийских игр 1920 года в Антверпене (Бельгия), где также впервые стала даваться олимпийская клятва.  С Олимпиады-1936 в Берлине (Германия) проводится эстафета олимпийского огня.  </vt:lpstr>
      <vt:lpstr> Олимпийские талисманы впервые появились на летних и зимних Играх 1968 года неофициально, а утверждаются с Олимпиады-1972 года. Символы Олимпиады-2014 в Сочи, выбранный жителями нашей страны путем голосования, имеют свои значения. Главным образом, они символизируют силу, скорость и ловкость, а так же доброту, выносливость и умение везде успевать. Это поистине нужные качества как любой стране, так и любому спортсмену. </vt:lpstr>
      <vt:lpstr>История талисмана: (прочитайте внимательно и нарисуйте)</vt:lpstr>
      <vt:lpstr>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 в Сочи</dc:title>
  <dc:creator>Надежда</dc:creator>
  <cp:lastModifiedBy>Надежда</cp:lastModifiedBy>
  <cp:revision>23</cp:revision>
  <dcterms:created xsi:type="dcterms:W3CDTF">2014-01-10T15:51:48Z</dcterms:created>
  <dcterms:modified xsi:type="dcterms:W3CDTF">2014-01-11T13:35:59Z</dcterms:modified>
</cp:coreProperties>
</file>