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A307A2-D921-4459-AF36-32480C83175A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6580B-E998-4E8B-AF40-763A7899C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ECB39-A7BA-4126-9CF5-686961431F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C1995-DF4B-4FB9-A0F5-CCBE373ED6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819E0-022D-4ACB-9A5F-6B56BD52054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4C8C8-583F-41D5-A00C-B39977EF6B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3CFEF-7896-4349-B1F2-6E708CF23FF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CDE8A-F497-4E28-B93A-5C35DFAECA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FB475-1F10-4518-8882-7FBFDEE9CC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91D3-437D-4E3E-A768-266E01596B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FEB4-EAB7-4ECD-99B6-5CF1DFD62155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AE76-BFF0-44A7-98FC-81CF5767E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DD4F-46EF-4B59-A8F2-683985B7F5AC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EFA2-9152-4A9A-9AD8-76CC71F7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5E8B-B2CF-42AC-AD4E-183167EE3C11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2F88-B9BA-4D4C-A03E-6D6711DA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FBCE-F8B2-47A8-9674-944786CCBD76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4BAF-57D5-4F61-9A67-7F4089697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CD4B-C591-4806-B1D1-0FB583F243C8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3861-6336-4948-A195-98C4BC696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0D6A-9C5C-4AC6-9482-9AAACB31EDCF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8956-8357-4F11-9872-10674F30A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B55D-18BC-43F4-978E-3E2B22F82777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2B87-7988-49F8-A27F-AB426EF94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7725-0AC4-4B88-AA80-7E06152E1C24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83C9-1FF8-4FE4-A42A-C6785F91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0C69-ADD0-4069-BFBB-A2AB49E3DFC3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888C-414D-48F9-A319-D9FD14943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2AE0-F22A-44DE-A1A3-0E418C5945CE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4F01-86F1-457B-8A48-856880A0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B97E-47DA-4329-9560-C73BAFD4350B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3DD6-E384-4812-B8AE-ACC96756B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67CC9-5F76-4F68-A3D9-CAE86CB8CB07}" type="datetimeFigureOut">
              <a:rPr lang="ru-RU"/>
              <a:pPr>
                <a:defRPr/>
              </a:pPr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FC84B-EE42-4CCA-A647-64CF29CEA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133600"/>
            <a:ext cx="8569325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C0000"/>
                </a:solidFill>
              </a:rPr>
              <a:t>Личность Пугачёва </a:t>
            </a:r>
            <a:br>
              <a:rPr lang="ru-RU" sz="5400" b="1" smtClean="0">
                <a:solidFill>
                  <a:srgbClr val="CC0000"/>
                </a:solidFill>
              </a:rPr>
            </a:br>
            <a:r>
              <a:rPr lang="ru-RU" sz="5400" b="1" smtClean="0">
                <a:solidFill>
                  <a:srgbClr val="CC0000"/>
                </a:solidFill>
              </a:rPr>
              <a:t>в произведении А.С.Пушкина</a:t>
            </a:r>
            <a:br>
              <a:rPr lang="ru-RU" sz="5400" b="1" smtClean="0">
                <a:solidFill>
                  <a:srgbClr val="CC0000"/>
                </a:solidFill>
              </a:rPr>
            </a:br>
            <a:r>
              <a:rPr lang="en-US" sz="5400" b="1" smtClean="0">
                <a:solidFill>
                  <a:srgbClr val="CC0000"/>
                </a:solidFill>
              </a:rPr>
              <a:t>”</a:t>
            </a:r>
            <a:r>
              <a:rPr lang="ru-RU" sz="5400" b="1" smtClean="0">
                <a:solidFill>
                  <a:srgbClr val="CC0000"/>
                </a:solidFill>
              </a:rPr>
              <a:t>Капитанская дочка</a:t>
            </a:r>
            <a:r>
              <a:rPr lang="en-US" sz="5400" b="1" smtClean="0">
                <a:solidFill>
                  <a:srgbClr val="CC0000"/>
                </a:solidFill>
              </a:rPr>
              <a:t>”</a:t>
            </a:r>
            <a:r>
              <a:rPr lang="ru-RU" sz="5400" b="1" smtClean="0">
                <a:solidFill>
                  <a:srgbClr val="CC0000"/>
                </a:solidFill>
              </a:rPr>
              <a:t> </a:t>
            </a:r>
            <a:br>
              <a:rPr lang="ru-RU" sz="5400" b="1" smtClean="0">
                <a:solidFill>
                  <a:srgbClr val="CC0000"/>
                </a:solidFill>
              </a:rPr>
            </a:br>
            <a:r>
              <a:rPr lang="ru-RU" sz="5400" b="1" smtClean="0">
                <a:solidFill>
                  <a:srgbClr val="CC0000"/>
                </a:solidFill>
              </a:rPr>
              <a:t>и</a:t>
            </a:r>
            <a:r>
              <a:rPr lang="en-US" sz="5400" b="1" smtClean="0">
                <a:solidFill>
                  <a:srgbClr val="CC0000"/>
                </a:solidFill>
              </a:rPr>
              <a:t> </a:t>
            </a:r>
            <a:r>
              <a:rPr lang="ru-RU" sz="5400" b="1" smtClean="0">
                <a:solidFill>
                  <a:srgbClr val="CC0000"/>
                </a:solidFill>
              </a:rPr>
              <a:t>в истории </a:t>
            </a:r>
            <a:br>
              <a:rPr lang="ru-RU" sz="5400" b="1" smtClean="0">
                <a:solidFill>
                  <a:srgbClr val="CC0000"/>
                </a:solidFill>
              </a:rPr>
            </a:br>
            <a:r>
              <a:rPr lang="ru-RU" sz="5400" b="1" smtClean="0">
                <a:solidFill>
                  <a:srgbClr val="CC0000"/>
                </a:solidFill>
              </a:rPr>
              <a:t>о пугачёвском бунте.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.MICROSOF-BD5B8A\Рабочий стол\illyustratsii_k_kapitanskoy_dochke\иллюстрации к Капитанской дочке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2143125"/>
            <a:ext cx="7286625" cy="2786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Емельяна Пугачёва нельзя считать не положительным не отрицательным героем ведь он и добрый, и злой, и милосердный , и безжалостный.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5287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Кто такой Пугачёв?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286000"/>
            <a:ext cx="5286375" cy="3643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Многие считают Пугачёва только отрицательным героем из-за того что он устроил бунт, убил много людей и тем самым причинил много бед нашему государству!</a:t>
            </a:r>
          </a:p>
        </p:txBody>
      </p:sp>
      <p:pic>
        <p:nvPicPr>
          <p:cNvPr id="2051" name="Picture 3" descr="C:\Documents and Settings\Admin.MICROSOF-BD5B8A\Рабочий стол\illyustratsii_k_kapitanskoy_dochke\иллюстрации к Капитанской дочке\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428875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2428875"/>
            <a:ext cx="4643437" cy="32146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Но не смотря на все эти его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недостатки  в повести А.С.Пушкина он помогает Гринёву и Маше обрести своё счастье,  отпустил Гринёва из </a:t>
            </a:r>
            <a:r>
              <a:rPr lang="ru-RU" dirty="0" err="1" smtClean="0">
                <a:solidFill>
                  <a:srgbClr val="FF0000"/>
                </a:solidFill>
              </a:rPr>
              <a:t>Белагорской</a:t>
            </a:r>
            <a:r>
              <a:rPr lang="ru-RU" dirty="0" smtClean="0">
                <a:solidFill>
                  <a:srgbClr val="FF0000"/>
                </a:solidFill>
              </a:rPr>
              <a:t> крепости и дал ему  коня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5287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Кто такой Пугачёв?</a:t>
            </a:r>
          </a:p>
        </p:txBody>
      </p:sp>
      <p:pic>
        <p:nvPicPr>
          <p:cNvPr id="7" name="Picture 2" descr="C:\Documents and Settings\Admin.MICROSOF-BD5B8A\Рабочий стол\illyustratsii_k_kapitanskoy_dochke\иллюстрации к Капитанской дочке\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857375"/>
            <a:ext cx="3071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Кто такой Пугачёв?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571750"/>
            <a:ext cx="4572000" cy="32146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Пугачёв умел благодарить за услуги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он не повесил Гринёва а принял как гостя т.к. Гринёв дал ему свой тулуп в мороз когда встретил </a:t>
            </a: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угачёва в степи.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Admin.MICROSOF-BD5B8A\Рабочий стол\illyustratsii_k_kapitanskoy_dochke\иллюстрации к Капитанской дочке\иллюстрация М.В.Нестерова (в гравировке А.С.Яснова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214563"/>
            <a:ext cx="3643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2286000"/>
            <a:ext cx="4357687" cy="3857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FF0000"/>
                </a:solidFill>
              </a:rPr>
              <a:t>Так же Пугачёв и в жизни ,и в  повести(по описанию Пушкина)обладал хорошими организаторскими и лидерскими качествами и способностями ведь он собрал вокруг себя большую армию и организовал восстание!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5813" y="642938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Кто такой Пугачёв?</a:t>
            </a:r>
          </a:p>
        </p:txBody>
      </p:sp>
      <p:pic>
        <p:nvPicPr>
          <p:cNvPr id="3074" name="Picture 2" descr="C:\Documents and Settings\Admin.MICROSOF-BD5B8A\Рабочий стол\illyustratsii_k_kapitanskoy_dochke\иллюстрации к Капитанской дочке\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4500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5287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Почему Пугачёв организовал востание?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286000"/>
            <a:ext cx="4000500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0000"/>
                </a:solidFill>
              </a:rPr>
              <a:t>Пугачёв хотел помочь людям и по этому организовал восстание. Хоть с чиновниками и управляющими крепостей он обходился плохо, но он щадил и помогал обыч ным людям!</a:t>
            </a:r>
          </a:p>
        </p:txBody>
      </p:sp>
      <p:pic>
        <p:nvPicPr>
          <p:cNvPr id="5122" name="Picture 2" descr="C:\Documents and Settings\Admin.MICROSOF-BD5B8A\Рабочий стол\illyustratsii_k_kapitanskoy_dochke\иллюстрации к Капитанской дочке\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106613"/>
            <a:ext cx="29289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5287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Почему Пугачёв организовал восстание?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286000"/>
            <a:ext cx="4786312" cy="3643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У Пугачёва был план свергнуть не справедливое правительство и помочь людям, а не устроить резню по городам!</a:t>
            </a:r>
          </a:p>
        </p:txBody>
      </p:sp>
      <p:pic>
        <p:nvPicPr>
          <p:cNvPr id="6147" name="Picture 3" descr="C:\Documents and Settings\Admin.MICROSOF-BD5B8A\Рабочий стол\illyustratsii_k_kapitanskoy_dochke\иллюстрации к Капитанской дочке\иллюстрация Герасим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857375"/>
            <a:ext cx="328612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.MICROSOF-BD5B8A\Рабочий стол\illyustratsii_k_kapitanskoy_dochke\иллюстрации к Капитанской дочке\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286000"/>
            <a:ext cx="4214812" cy="36433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На казне Пугачёв искал глазами Гринёва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он хотел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 последнюю минуту своей жизни посмотреть на доброго и верного своей родине человека каким и был Гринёв.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Admin.MICROSOF-BD5B8A\Рабочий стол\illyustratsii_k_kapitanskoy_dochke\иллюстрации к Капитанской дочке\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286000"/>
            <a:ext cx="3749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.MICROSOF-BD5B8A\Рабочий стол\illyustratsii_k_kapitanskoy_dochke\иллюстрации к Капитанской дочке\pugach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236</Words>
  <Application>Microsoft Office PowerPoint</Application>
  <PresentationFormat>Экран (4:3)</PresentationFormat>
  <Paragraphs>26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Личность Пугачёва  в произведении А.С.Пушкина ”Капитанская дочка”  и в истории  о пугачёвском бунте.</vt:lpstr>
      <vt:lpstr>Кто такой Пугачёв?</vt:lpstr>
      <vt:lpstr>Кто такой Пугачёв?</vt:lpstr>
      <vt:lpstr>Кто такой Пугачёв?</vt:lpstr>
      <vt:lpstr>Кто такой Пугачёв?</vt:lpstr>
      <vt:lpstr>Почему Пугачёв организовал востание?</vt:lpstr>
      <vt:lpstr>Почему Пугачёв организовал восстание?</vt:lpstr>
      <vt:lpstr>Слайд 8</vt:lpstr>
      <vt:lpstr>Слайд 9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Пугачёва в произведении А.С.Пушкина:”Капитанская дочка” и в истории о пугачёвском бунте.</dc:title>
  <dc:creator>Admin</dc:creator>
  <cp:lastModifiedBy>Elena</cp:lastModifiedBy>
  <cp:revision>15</cp:revision>
  <dcterms:created xsi:type="dcterms:W3CDTF">2011-12-05T12:36:39Z</dcterms:created>
  <dcterms:modified xsi:type="dcterms:W3CDTF">2011-12-09T17:23:47Z</dcterms:modified>
</cp:coreProperties>
</file>