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0" r:id="rId3"/>
    <p:sldId id="261" r:id="rId4"/>
    <p:sldId id="262" r:id="rId5"/>
    <p:sldId id="263" r:id="rId6"/>
    <p:sldId id="264" r:id="rId7"/>
    <p:sldId id="265" r:id="rId8"/>
    <p:sldId id="272" r:id="rId9"/>
    <p:sldId id="26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9288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Пересказ рассказа В. Бианки «Купание медвежат»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2714620"/>
            <a:ext cx="8152190" cy="37147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600" b="1" i="1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600" b="1" i="1" dirty="0" smtClean="0">
                <a:solidFill>
                  <a:schemeClr val="tx1"/>
                </a:solidFill>
              </a:rPr>
              <a:t>—образовательная</a:t>
            </a:r>
            <a:r>
              <a:rPr lang="ru-RU" sz="1600" b="1" i="1" dirty="0" smtClean="0">
                <a:solidFill>
                  <a:schemeClr val="tx1"/>
                </a:solidFill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обучать детей пересказывать рассказ близко к тексту;</a:t>
            </a:r>
          </a:p>
          <a:p>
            <a:r>
              <a:rPr lang="ru-RU" sz="1600" b="1" i="1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600" b="1" i="1" dirty="0" smtClean="0">
                <a:solidFill>
                  <a:schemeClr val="tx1"/>
                </a:solidFill>
              </a:rPr>
              <a:t>—развивающие: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закреплять </a:t>
            </a:r>
            <a:r>
              <a:rPr lang="ru-RU" sz="1600" dirty="0" smtClean="0">
                <a:solidFill>
                  <a:schemeClr val="tx1"/>
                </a:solidFill>
              </a:rPr>
              <a:t>у детей правильное употребление в речи притяжательных </a:t>
            </a:r>
            <a:r>
              <a:rPr lang="ru-RU" sz="1600" dirty="0" smtClean="0">
                <a:solidFill>
                  <a:schemeClr val="tx1"/>
                </a:solidFill>
              </a:rPr>
              <a:t>прилагательных; развивать </a:t>
            </a:r>
            <a:r>
              <a:rPr lang="ru-RU" sz="1600" dirty="0" smtClean="0">
                <a:solidFill>
                  <a:schemeClr val="tx1"/>
                </a:solidFill>
              </a:rPr>
              <a:t>умение отвечать на вопросы полными ответами;</a:t>
            </a:r>
          </a:p>
          <a:p>
            <a:r>
              <a:rPr lang="ru-RU" sz="1600" b="1" i="1" dirty="0" err="1" smtClean="0">
                <a:solidFill>
                  <a:schemeClr val="tx1"/>
                </a:solidFill>
              </a:rPr>
              <a:t>коррекционно</a:t>
            </a:r>
            <a:r>
              <a:rPr lang="ru-RU" sz="1600" b="1" i="1" dirty="0" smtClean="0">
                <a:solidFill>
                  <a:schemeClr val="tx1"/>
                </a:solidFill>
              </a:rPr>
              <a:t>—воспитательная</a:t>
            </a:r>
            <a:r>
              <a:rPr lang="ru-RU" sz="1600" b="1" i="1" dirty="0" smtClean="0">
                <a:solidFill>
                  <a:schemeClr val="tx1"/>
                </a:solidFill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воспитывать у детей интерес к художественному слову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Оборудование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текст рассказа В. Бианки «Купание медвежат», </a:t>
            </a:r>
            <a:r>
              <a:rPr lang="ru-RU" dirty="0" smtClean="0">
                <a:solidFill>
                  <a:schemeClr val="tx1"/>
                </a:solidFill>
              </a:rPr>
              <a:t>презентация к занятию.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D:\Документы\!Скан\2012-12-24\Scan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09" r="20833" b="9091"/>
          <a:stretch>
            <a:fillRect/>
          </a:stretch>
        </p:blipFill>
        <p:spPr bwMode="auto">
          <a:xfrm rot="5400000">
            <a:off x="1142976" y="500042"/>
            <a:ext cx="1428760" cy="214314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78" t="16530" r="1028"/>
          <a:stretch>
            <a:fillRect/>
          </a:stretch>
        </p:blipFill>
        <p:spPr bwMode="auto">
          <a:xfrm rot="5400000">
            <a:off x="3786182" y="500042"/>
            <a:ext cx="1428760" cy="21431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30" t="8892" r="17348" b="11681"/>
          <a:stretch>
            <a:fillRect/>
          </a:stretch>
        </p:blipFill>
        <p:spPr bwMode="auto">
          <a:xfrm rot="5400000">
            <a:off x="6429387" y="500043"/>
            <a:ext cx="1428762" cy="21431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8743" y="2591861"/>
            <a:ext cx="1428761" cy="21029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7025" y="2588223"/>
            <a:ext cx="1461718" cy="214314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4643446"/>
            <a:ext cx="8143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Из леса вышла большая медведица и два веселых медвежонка. Медведица схватила одного медвежонка зубами за шиворот и давай окунать в речку. Другой медвежонок испугался и убежал в лес. Мать догнала его, надавала шлепков, а потом в воду окунула. Медвежата остались довольны купаньем.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Виталий Биа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500462" cy="509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1643050"/>
            <a:ext cx="39520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Виталий Бианки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486" y="5500702"/>
            <a:ext cx="89465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«Купание медвежат»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орозова\Downloads\бианки\imgpreview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1840" y="642918"/>
            <a:ext cx="6207620" cy="414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Из леса вышла большая медведица и два веселых медвежонка.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орозова\Downloads\бианки\imgpreview (5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3874" y="642918"/>
            <a:ext cx="6313440" cy="423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Медведица схватила одного медвежонка зубами за шиворот и давай окунать в речку.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Другой медвежонок испугался и убежал в лес.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0"/>
            <a:ext cx="6059194" cy="432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Мать догнала его, надавала шлепков, а потом в воду окунула.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42918"/>
            <a:ext cx="4429156" cy="473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429264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Медвежата остались довольны купаньем.</a:t>
            </a:r>
            <a:endParaRPr lang="ru-RU" dirty="0"/>
          </a:p>
        </p:txBody>
      </p:sp>
      <p:pic>
        <p:nvPicPr>
          <p:cNvPr id="21506" name="Picture 2" descr="C:\Users\Морозова\Downloads\бианки\medveditsa_i_dva_medvezhonka_600.jpg"/>
          <p:cNvPicPr>
            <a:picLocks noChangeAspect="1" noChangeArrowheads="1"/>
          </p:cNvPicPr>
          <p:nvPr/>
        </p:nvPicPr>
        <p:blipFill>
          <a:blip r:embed="rId2" cstate="print"/>
          <a:srcRect r="-1" b="4999"/>
          <a:stretch>
            <a:fillRect/>
          </a:stretch>
        </p:blipFill>
        <p:spPr bwMode="auto">
          <a:xfrm>
            <a:off x="1714480" y="714356"/>
            <a:ext cx="571504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5984" y="4357694"/>
            <a:ext cx="1710433" cy="1914665"/>
          </a:xfrm>
          <a:prstGeom prst="rect">
            <a:avLst/>
          </a:prstGeom>
          <a:noFill/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3800" y="3650218"/>
            <a:ext cx="1854216" cy="1669672"/>
          </a:xfrm>
          <a:prstGeom prst="rect">
            <a:avLst/>
          </a:prstGeom>
          <a:noFill/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76983" y="3929066"/>
            <a:ext cx="2309809" cy="2309809"/>
          </a:xfrm>
          <a:prstGeom prst="rect">
            <a:avLst/>
          </a:prstGeom>
          <a:noFill/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7653" y="3929066"/>
            <a:ext cx="1714512" cy="1714512"/>
          </a:xfrm>
          <a:prstGeom prst="rect">
            <a:avLst/>
          </a:prstGeom>
          <a:noFill/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9148495">
            <a:off x="4864365" y="4221163"/>
            <a:ext cx="1109132" cy="1039812"/>
          </a:xfrm>
          <a:prstGeom prst="rect">
            <a:avLst/>
          </a:prstGeom>
          <a:noFill/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7385947">
            <a:off x="931863" y="4314311"/>
            <a:ext cx="1119188" cy="79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DAAF"/>
              </a:clrFrom>
              <a:clrTo>
                <a:srgbClr val="F5DAAF">
                  <a:alpha val="0"/>
                </a:srgbClr>
              </a:clrTo>
            </a:clrChange>
          </a:blip>
          <a:srcRect l="2868" t="33203" r="2485" b="3320"/>
          <a:stretch>
            <a:fillRect/>
          </a:stretch>
        </p:blipFill>
        <p:spPr bwMode="auto">
          <a:xfrm>
            <a:off x="1500166" y="357166"/>
            <a:ext cx="6215106" cy="61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</TotalTime>
  <Words>170</Words>
  <Application>Microsoft Office PowerPoint</Application>
  <PresentationFormat>Экран (4:3)</PresentationFormat>
  <Paragraphs>15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Пересказ рассказа В. Бианки «Купание медвежат»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Морозова</dc:creator>
  <cp:lastModifiedBy>Морозова</cp:lastModifiedBy>
  <cp:revision>15</cp:revision>
  <dcterms:created xsi:type="dcterms:W3CDTF">2013-11-10T13:44:46Z</dcterms:created>
  <dcterms:modified xsi:type="dcterms:W3CDTF">2013-12-03T07:14:17Z</dcterms:modified>
</cp:coreProperties>
</file>