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5" r:id="rId3"/>
    <p:sldId id="267" r:id="rId4"/>
    <p:sldId id="269" r:id="rId5"/>
    <p:sldId id="272" r:id="rId6"/>
    <p:sldId id="257" r:id="rId7"/>
    <p:sldId id="258" r:id="rId8"/>
    <p:sldId id="259" r:id="rId9"/>
    <p:sldId id="260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B9D03-9EAA-45D7-9909-06B55DB9413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521B-C386-4756-A73B-3B81C1A1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14CFC-EC24-4A65-AB4B-BBE2A8A6A54B}" type="slidenum">
              <a:rPr lang="ru-RU"/>
              <a:pPr/>
              <a:t>2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CDB27-50DC-4B84-9FF9-8E41442285AC}" type="slidenum">
              <a:rPr lang="ru-RU"/>
              <a:pPr/>
              <a:t>3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9A499-4914-4778-B33A-BC0C3B601DE0}" type="slidenum">
              <a:rPr lang="ru-RU"/>
              <a:pPr/>
              <a:t>4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8F2CF2-81C2-4B0D-B51F-B801E0AE111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D22D23-74ED-47E8-81C9-5EE1AFECE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выпускника школы №1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1981200"/>
          </a:xfrm>
        </p:spPr>
        <p:txBody>
          <a:bodyPr/>
          <a:lstStyle/>
          <a:p>
            <a:pPr algn="r"/>
            <a:r>
              <a:rPr lang="ru-RU" dirty="0" smtClean="0"/>
              <a:t>День памяти </a:t>
            </a:r>
            <a:br>
              <a:rPr lang="ru-RU" dirty="0" smtClean="0"/>
            </a:br>
            <a:r>
              <a:rPr lang="ru-RU" dirty="0" smtClean="0"/>
              <a:t>Валерия Алтухова</a:t>
            </a:r>
            <a:endParaRPr lang="ru-RU" dirty="0"/>
          </a:p>
        </p:txBody>
      </p:sp>
      <p:pic>
        <p:nvPicPr>
          <p:cNvPr id="1027" name="Picture 3" descr="F:\фильм митинг 15.02.2014\VIDEO_TS\Алтухов Валерий Ива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599357" cy="497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fishka31.ru/img/news/2010/02/13/905_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213584" cy="397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Вечная память герою</a:t>
            </a:r>
            <a:endParaRPr lang="ru-RU" b="1" dirty="0"/>
          </a:p>
        </p:txBody>
      </p:sp>
      <p:pic>
        <p:nvPicPr>
          <p:cNvPr id="2050" name="Picture 2" descr="G:\IMG_5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04047" cy="4572000"/>
          </a:xfrm>
          <a:prstGeom prst="rect">
            <a:avLst/>
          </a:prstGeom>
          <a:noFill/>
        </p:spPr>
      </p:pic>
      <p:pic>
        <p:nvPicPr>
          <p:cNvPr id="2051" name="Picture 3" descr="G:\img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415802" cy="470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ru-RU" b="1" i="1"/>
              <a:t>Война в Афганистане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25 декабря 1979 года вновь сформированная 40-я армия генерал-лейтенанта Ю.В. </a:t>
            </a:r>
            <a:r>
              <a:rPr lang="ru-RU" b="1" dirty="0" err="1"/>
              <a:t>Тухаринова</a:t>
            </a:r>
            <a:r>
              <a:rPr lang="ru-RU" b="1" dirty="0"/>
              <a:t> вступила в Афганистан, имея 4 дивизии, 5 отдельных бригад, 4 отдельных полка, смешанный авиакорпус, трубопроводную бригаду и бригаду материального обеспечения.</a:t>
            </a:r>
            <a:r>
              <a:rPr lang="ru-RU" dirty="0"/>
              <a:t> </a:t>
            </a:r>
          </a:p>
          <a:p>
            <a:pPr algn="just"/>
            <a:r>
              <a:rPr lang="ru-RU" b="1" dirty="0"/>
              <a:t>Кроме соединений и частей Советской Армии в Афганистане находились отдельные подразделения пограничных войск и должностные лица КГБ и МВД СССР.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15000" y="3048000"/>
            <a:ext cx="320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Ввод советских войск в Афганистан не привел к спаду вооруженного сопротивления оппозиции. Наоборот, с весны 1980 года оно начало разрастаться.</a:t>
            </a:r>
            <a:r>
              <a:rPr lang="ru-RU"/>
              <a:t> </a:t>
            </a:r>
          </a:p>
        </p:txBody>
      </p:sp>
      <p:pic>
        <p:nvPicPr>
          <p:cNvPr id="18439" name="Picture 7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5638800" cy="3754437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47808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b="1"/>
          </a:p>
          <a:p>
            <a:pPr algn="just"/>
            <a:r>
              <a:rPr lang="ru-RU" b="1"/>
              <a:t>Пребывание ограниченного контингента советских войск в Афганистане (ОКСВ) работники Генштаба ВС СССР делили на четыре этапа, отличающихся по продолжительности, характеру и масштабам боевых действий.</a:t>
            </a:r>
          </a:p>
        </p:txBody>
      </p:sp>
      <p:pic>
        <p:nvPicPr>
          <p:cNvPr id="20485" name="Picture 5" descr="1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2676525"/>
          </a:xfrm>
          <a:prstGeom prst="rect">
            <a:avLst/>
          </a:prstGeom>
          <a:noFill/>
        </p:spPr>
      </p:pic>
      <p:pic>
        <p:nvPicPr>
          <p:cNvPr id="20486" name="Picture 6" descr="1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0"/>
            <a:ext cx="4286250" cy="2705100"/>
          </a:xfrm>
          <a:prstGeom prst="rect">
            <a:avLst/>
          </a:prstGeom>
          <a:noFill/>
        </p:spPr>
      </p:pic>
      <p:pic>
        <p:nvPicPr>
          <p:cNvPr id="20487" name="Picture 7" descr="1 (1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733800"/>
            <a:ext cx="4286250" cy="3124200"/>
          </a:xfrm>
          <a:prstGeom prst="rect">
            <a:avLst/>
          </a:prstGeom>
          <a:noFill/>
        </p:spPr>
      </p:pic>
      <p:pic>
        <p:nvPicPr>
          <p:cNvPr id="20488" name="Picture 8" descr="1 (8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428625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670616">
            <a:off x="0" y="23622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Второй этап: март 1980 г. - апрель 1985 г. Советские войска постепенно были втянуты в боевые действия все более крупного масштаба от уничтожения караванов, доставлявших душманам оружие и боеприпасы из Пакистана и Ирана, и ликвидации складов и базовых районов оппозиции, оборудованных полевыми и инженерными оборонительными сооружениями, до операций против наиболее агрессивных формирований. Немало усилий прилагалось и к упрочению местных органов власти правящего режима, реорганизации, вооружению и обучению правительственных войск.</a:t>
            </a:r>
          </a:p>
        </p:txBody>
      </p:sp>
      <p:pic>
        <p:nvPicPr>
          <p:cNvPr id="22534" name="Picture 6" descr="1 (1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95760">
            <a:off x="4857750" y="3905250"/>
            <a:ext cx="4286250" cy="2952750"/>
          </a:xfrm>
          <a:prstGeom prst="rect">
            <a:avLst/>
          </a:prstGeom>
          <a:noFill/>
        </p:spPr>
      </p:pic>
      <p:pic>
        <p:nvPicPr>
          <p:cNvPr id="22535" name="Picture 7" descr="1 (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44342">
            <a:off x="-304800" y="228600"/>
            <a:ext cx="4286250" cy="319087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8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remadmin.donland.ru/Data/Sites/52/media/%D0%BA%D1%83%D0%BB%D1%8C%D1%82%D1%83%D1%80%D0%B0/%D0%BA%D1%83%D0%BB%D1%8C%D1%82%D1%83%D1%80%D0%B0/2014/%D1%84%D0%B5%D0%B2%D1%80%D0%B0%D0%BB%D1%8C/%D1%84%D0%BE%D1%82%D0%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32407" cy="602430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помните каким он парнем был?</a:t>
            </a:r>
            <a:endParaRPr lang="ru-RU" dirty="0"/>
          </a:p>
        </p:txBody>
      </p:sp>
      <p:pic>
        <p:nvPicPr>
          <p:cNvPr id="1026" name="Picture 2" descr="F:\Фото Алтухов\Валера Алтухов в детств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2898654" cy="39959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2986745" cy="40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 Валерия</a:t>
            </a:r>
            <a:endParaRPr lang="ru-RU" dirty="0"/>
          </a:p>
        </p:txBody>
      </p:sp>
      <p:pic>
        <p:nvPicPr>
          <p:cNvPr id="2050" name="Picture 2" descr="F:\Фото Алтухов\родители Алтухова В. (2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330" y="1428736"/>
            <a:ext cx="617849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Школьные годы чудесные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8870"/>
            <a:ext cx="3929090" cy="506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Алтухов\Алтухов Валерий Ив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532568" cy="62622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Алтухов Валерий Иванович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Фото Алтухов\Алтухов Валерий Ива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532568" cy="626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221</Words>
  <Application>Microsoft Office PowerPoint</Application>
  <PresentationFormat>Экран (4:3)</PresentationFormat>
  <Paragraphs>17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День памяти  Валерия Алтухова</vt:lpstr>
      <vt:lpstr>Война в Афганистане</vt:lpstr>
      <vt:lpstr>Слайд 3</vt:lpstr>
      <vt:lpstr>Слайд 4</vt:lpstr>
      <vt:lpstr>Слайд 5</vt:lpstr>
      <vt:lpstr>А помните каким он парнем был?</vt:lpstr>
      <vt:lpstr>Родители Валерия</vt:lpstr>
      <vt:lpstr>Школьные годы чудесные</vt:lpstr>
      <vt:lpstr>Алтухов Валерий Иванович</vt:lpstr>
      <vt:lpstr>Слайд 10</vt:lpstr>
      <vt:lpstr>Вечная память герою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Валерия Алтухова</dc:title>
  <dc:creator>Worker</dc:creator>
  <cp:lastModifiedBy>Worker</cp:lastModifiedBy>
  <cp:revision>13</cp:revision>
  <dcterms:created xsi:type="dcterms:W3CDTF">2014-03-13T17:29:42Z</dcterms:created>
  <dcterms:modified xsi:type="dcterms:W3CDTF">2014-03-18T13:04:44Z</dcterms:modified>
</cp:coreProperties>
</file>