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7" r:id="rId11"/>
    <p:sldId id="266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7441-CBC2-486D-A7F0-69B05B901F77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FFB9-510B-419A-AB29-3A25346B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7441-CBC2-486D-A7F0-69B05B901F77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FFB9-510B-419A-AB29-3A25346B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7441-CBC2-486D-A7F0-69B05B901F77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FFB9-510B-419A-AB29-3A25346B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7441-CBC2-486D-A7F0-69B05B901F77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FFB9-510B-419A-AB29-3A25346B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7441-CBC2-486D-A7F0-69B05B901F77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FFB9-510B-419A-AB29-3A25346B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7441-CBC2-486D-A7F0-69B05B901F77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FFB9-510B-419A-AB29-3A25346B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7441-CBC2-486D-A7F0-69B05B901F77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FFB9-510B-419A-AB29-3A25346B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7441-CBC2-486D-A7F0-69B05B901F77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FFB9-510B-419A-AB29-3A25346B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7441-CBC2-486D-A7F0-69B05B901F77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FFB9-510B-419A-AB29-3A25346B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7441-CBC2-486D-A7F0-69B05B901F77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FFB9-510B-419A-AB29-3A25346B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7441-CBC2-486D-A7F0-69B05B901F77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FFB9-510B-419A-AB29-3A25346B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27441-CBC2-486D-A7F0-69B05B901F77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BFFB9-510B-419A-AB29-3A25346B8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6-tub-ru.yandex.net/i?id=255026697-30-72&amp;n=21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59360" cy="6910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714644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Блокадный дневник 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81172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Тани </a:t>
            </a:r>
            <a:r>
              <a:rPr lang="ru-RU" sz="8800" b="1" dirty="0" err="1" smtClean="0">
                <a:solidFill>
                  <a:srgbClr val="FF0000"/>
                </a:solidFill>
              </a:rPr>
              <a:t>Вассоевич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А </a:t>
            </a:r>
            <a:r>
              <a:rPr lang="ru-RU" sz="2800" dirty="0"/>
              <a:t>через 20 дней умерла мама. С</a:t>
            </a:r>
            <a:r>
              <a:rPr lang="ru-RU" sz="2800" dirty="0" smtClean="0"/>
              <a:t>тало </a:t>
            </a:r>
            <a:r>
              <a:rPr lang="ru-RU" sz="2800" dirty="0"/>
              <a:t>значительно сложнее и с гробами, и с </a:t>
            </a:r>
            <a:r>
              <a:rPr lang="ru-RU" sz="2800" dirty="0" smtClean="0"/>
              <a:t>похоронами. </a:t>
            </a:r>
            <a:r>
              <a:rPr lang="ru-RU" sz="2800" dirty="0"/>
              <a:t>Н</a:t>
            </a:r>
            <a:r>
              <a:rPr lang="ru-RU" sz="2800" dirty="0" smtClean="0"/>
              <a:t>е </a:t>
            </a:r>
            <a:r>
              <a:rPr lang="ru-RU" sz="2800" dirty="0"/>
              <a:t>стало ни дерева, ни досок. Пришлось отдавать за гробы крупу. Уже тот гроб был не голубой, а  просто дощатый. </a:t>
            </a:r>
            <a:r>
              <a:rPr lang="ru-RU" sz="2800" dirty="0" smtClean="0"/>
              <a:t>Мама </a:t>
            </a:r>
            <a:r>
              <a:rPr lang="ru-RU" sz="2800" dirty="0"/>
              <a:t>лежала 9 дней дома. У нас была громадная солнечная комната, 40 метров. Мама лежала, пока я придумывала, как можно похоронить.</a:t>
            </a:r>
          </a:p>
        </p:txBody>
      </p:sp>
      <p:pic>
        <p:nvPicPr>
          <p:cNvPr id="26626" name="Picture 2" descr="http://im6-tub-ru.yandex.net/i?id=177409230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3429000"/>
            <a:ext cx="2376000" cy="32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00198"/>
          </a:xfrm>
        </p:spPr>
        <p:txBody>
          <a:bodyPr>
            <a:noAutofit/>
          </a:bodyPr>
          <a:lstStyle/>
          <a:p>
            <a:r>
              <a:rPr lang="ru-RU" sz="3200" dirty="0"/>
              <a:t>Мама умерла спустя две недели. Как раз в этом месте дневника пропуск. 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</a:t>
            </a:r>
            <a:r>
              <a:rPr lang="ru-RU" sz="3200" dirty="0"/>
              <a:t>  в апреле 42-го Таню эвакуировали по зыбкому льду Ладожского озера.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4580" name="Picture 4" descr="http://im0-tub-ru.yandex.net/i?id=403575926-5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857496"/>
            <a:ext cx="3955200" cy="28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421484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Когда </a:t>
            </a:r>
            <a:r>
              <a:rPr lang="ru-RU" dirty="0"/>
              <a:t>в руки историков попадут записи людей, </a:t>
            </a:r>
            <a:r>
              <a:rPr lang="ru-RU" dirty="0" smtClean="0"/>
              <a:t>переживших блокаду</a:t>
            </a:r>
            <a:r>
              <a:rPr lang="ru-RU" dirty="0"/>
              <a:t>, они поразятся тому, как мало сделало государство для того, чтобы в послевоенное время  поддержать тех, кто пережил </a:t>
            </a:r>
            <a:r>
              <a:rPr lang="ru-RU" dirty="0" smtClean="0"/>
              <a:t>нечеловеческие страдания </a:t>
            </a:r>
            <a:r>
              <a:rPr lang="ru-RU" dirty="0"/>
              <a:t>в период битвы за Ленинград. При этом мы никогда не должны забывать о том, что битва за </a:t>
            </a:r>
            <a:r>
              <a:rPr lang="ru-RU" dirty="0" smtClean="0"/>
              <a:t> </a:t>
            </a:r>
            <a:r>
              <a:rPr lang="ru-RU" dirty="0"/>
              <a:t>город была самой продолжительной и самой кровопролитной битвой II Мировой войны. Ну, а те, кто в блокированном Ленинграде, несмотря на голод  и холод делал дневниковые записи — по сути дела,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фиксировал </a:t>
            </a:r>
            <a:r>
              <a:rPr lang="ru-RU" dirty="0"/>
              <a:t>события </a:t>
            </a:r>
            <a:r>
              <a:rPr lang="ru-RU" dirty="0" smtClean="0"/>
              <a:t>величайшего</a:t>
            </a:r>
          </a:p>
          <a:p>
            <a:pPr>
              <a:buNone/>
            </a:pPr>
            <a:r>
              <a:rPr lang="ru-RU" dirty="0" smtClean="0"/>
              <a:t>      исторического </a:t>
            </a:r>
            <a:r>
              <a:rPr lang="ru-RU" dirty="0"/>
              <a:t>значения.</a:t>
            </a:r>
          </a:p>
        </p:txBody>
      </p:sp>
      <p:pic>
        <p:nvPicPr>
          <p:cNvPr id="25602" name="Picture 2" descr="http://im7-tub-ru.yandex.net/i?id=58885710-5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000504"/>
            <a:ext cx="3408000" cy="255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orld-war.ru/wp-content/uploads/2013/04/sbratom_mam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214554"/>
            <a:ext cx="4733925" cy="2933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ru-RU" sz="2000" dirty="0" smtClean="0"/>
              <a:t>Мама</a:t>
            </a:r>
            <a:r>
              <a:rPr lang="ru-RU" sz="2000" dirty="0"/>
              <a:t>, брат, которому было 15 лет, он был старшим, мне было 13. Все жили на зарплату папы. Он был совершенно </a:t>
            </a:r>
            <a:r>
              <a:rPr lang="ru-RU" sz="2000" dirty="0" err="1"/>
              <a:t>некабинентным</a:t>
            </a:r>
            <a:r>
              <a:rPr lang="ru-RU" sz="2000" dirty="0"/>
              <a:t> ученым.  Война его застала   в экспедиции, ему было 40 лет, очень здоровый мужчина, и мы  считали, что он на фронте.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286388"/>
            <a:ext cx="84296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Таня с братом Вовой и мамой Ксенией Платоновной, фото начало 30-х гг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32656"/>
            <a:ext cx="8543956" cy="57935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>
                <a:solidFill>
                  <a:srgbClr val="FF0000"/>
                </a:solidFill>
              </a:rPr>
              <a:t>Блокадный дневник </a:t>
            </a:r>
            <a:r>
              <a:rPr lang="ru-RU" sz="3600" dirty="0" smtClean="0">
                <a:solidFill>
                  <a:srgbClr val="FF0000"/>
                </a:solidFill>
              </a:rPr>
              <a:t>Тани 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начинается с </a:t>
            </a:r>
            <a:r>
              <a:rPr lang="ru-RU" sz="3600" dirty="0">
                <a:solidFill>
                  <a:srgbClr val="FF0000"/>
                </a:solidFill>
              </a:rPr>
              <a:t>22 июня 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1941 </a:t>
            </a:r>
            <a:r>
              <a:rPr lang="ru-RU" sz="3600" dirty="0">
                <a:solidFill>
                  <a:srgbClr val="FF0000"/>
                </a:solidFill>
              </a:rPr>
              <a:t>г., </a:t>
            </a:r>
            <a:r>
              <a:rPr lang="ru-RU" sz="3600" dirty="0" smtClean="0">
                <a:solidFill>
                  <a:srgbClr val="FF0000"/>
                </a:solidFill>
              </a:rPr>
              <a:t>с </a:t>
            </a:r>
            <a:r>
              <a:rPr lang="ru-RU" sz="3600" dirty="0">
                <a:solidFill>
                  <a:srgbClr val="FF0000"/>
                </a:solidFill>
              </a:rPr>
              <a:t>того момента, 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когда Вячеслав 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Михайлович Молотов</a:t>
            </a: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>
                <a:solidFill>
                  <a:srgbClr val="FF0000"/>
                </a:solidFill>
              </a:rPr>
              <a:t>по радио объявил 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>
                <a:solidFill>
                  <a:srgbClr val="FF0000"/>
                </a:solidFill>
              </a:rPr>
              <a:t>нападении </a:t>
            </a:r>
            <a:r>
              <a:rPr lang="ru-RU" sz="3600" dirty="0" smtClean="0">
                <a:solidFill>
                  <a:srgbClr val="FF0000"/>
                </a:solidFill>
              </a:rPr>
              <a:t>гитлеровской 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Германии на 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Советский </a:t>
            </a:r>
            <a:r>
              <a:rPr lang="ru-RU" sz="3600" dirty="0">
                <a:solidFill>
                  <a:srgbClr val="FF0000"/>
                </a:solidFill>
              </a:rPr>
              <a:t>Союз.</a:t>
            </a:r>
          </a:p>
        </p:txBody>
      </p:sp>
      <p:pic>
        <p:nvPicPr>
          <p:cNvPr id="17410" name="Picture 2" descr="http://world-war.ru/wp-content/uploads/2013/04/dnevn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785794"/>
            <a:ext cx="3923928" cy="5523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Autofit/>
          </a:bodyPr>
          <a:lstStyle/>
          <a:p>
            <a:r>
              <a:rPr lang="ru-RU" sz="2400" dirty="0"/>
              <a:t>Она начала вести дневник 22 июня 1941 г. И почти везде иллюстрации: Таня </a:t>
            </a:r>
            <a:r>
              <a:rPr lang="ru-RU" sz="2400" dirty="0" err="1"/>
              <a:t>Вассоевич</a:t>
            </a:r>
            <a:r>
              <a:rPr lang="ru-RU" sz="2400" dirty="0"/>
              <a:t> занималась рисованием в Доме пионеров. Вот 23 июня: Таня с подругой пришли на урок, а учитель убирает мольберт, уходит на фронт. Дальше — о том, как наравне со взрослыми дети роют траншеи, часами  дежурят во дворе, тушат зажигательные бомбы.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world-war.ru/wp-content/uploads/2013/04/dnevni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071810"/>
            <a:ext cx="4762500" cy="2419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"/>
            <a:ext cx="8786874" cy="435769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    25 </a:t>
            </a:r>
            <a:r>
              <a:rPr lang="ru-RU" i="1" dirty="0"/>
              <a:t>утром тревога, через час — еще одна. Каждую тревогу к  нам спускается много ребят, бабушек и матерей с детьми. Все сидят в коридоре. У нас был не коридор, а такая большая  прихожая в этом </a:t>
            </a:r>
            <a:r>
              <a:rPr lang="ru-RU" i="1" dirty="0" smtClean="0"/>
              <a:t>доме, </a:t>
            </a:r>
            <a:r>
              <a:rPr lang="ru-RU" i="1" dirty="0"/>
              <a:t>максимально отгороженная от бомб, если не прямое попадание. Там мы ставили стулья, и 15 человек могли поместиться. Кто дремал, кто читал книжки, но потом всем это надоело, представьте — 7-10 тревог в день, и нужно только ходить вверх-вниз, и больше ничего.</a:t>
            </a:r>
            <a:endParaRPr lang="ru-RU" dirty="0"/>
          </a:p>
        </p:txBody>
      </p:sp>
      <p:pic>
        <p:nvPicPr>
          <p:cNvPr id="19460" name="Picture 4" descr="http://im7-tub-ru.yandex.net/i?id=224986362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4143380"/>
            <a:ext cx="1831200" cy="25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40719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В </a:t>
            </a:r>
            <a:r>
              <a:rPr lang="ru-RU" dirty="0"/>
              <a:t>эту страшную блокадную зиму они с братом особенно сблизились. Володя был на два года старше, до войны  увлекался биологией. Вся квартира была заставлена аквариумами и цветами. А она хотела поступить в Академию художеств. Прячась под одеялом от холода, они рисовали бассейны и оранжереи. Рядом работала библиотека, и дети запоем читали книги. Удивительно, но в дневнике очень мало об ужасах голода, зато очень много о том, что сделано, нарисовано, прочитано.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20482" name="Picture 2" descr="http://im2-tub-ru.yandex.net/i?id=101374849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4000504"/>
            <a:ext cx="2880000" cy="21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38576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20 </a:t>
            </a:r>
            <a:r>
              <a:rPr lang="ru-RU" dirty="0"/>
              <a:t>января к нам пришла учительница музыки Мария Михайловна и рассказала, что ее муж умер от голода. И брат тогда сказал ей: «Марья Михайловна, почему же Вы не сказали, что он умирает от голода? Я бы отдал ему свой хлеб». Это было 20-го. А 23-го брат сам умер от голода. </a:t>
            </a:r>
          </a:p>
        </p:txBody>
      </p:sp>
      <p:pic>
        <p:nvPicPr>
          <p:cNvPr id="23554" name="Picture 2" descr="http://im5-tub-ru.yandex.net/i?id=25643601-0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000504"/>
            <a:ext cx="1797600" cy="25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Брат </a:t>
            </a:r>
            <a:r>
              <a:rPr lang="ru-RU" dirty="0"/>
              <a:t>лежал в коридорчике. Мама говорила: «Подойди, поцелуй брата, он такой же, только холодный». Но я не могла этого сделать, я не поцеловала брата.</a:t>
            </a:r>
          </a:p>
          <a:p>
            <a:pPr>
              <a:buNone/>
            </a:pPr>
            <a:r>
              <a:rPr lang="ru-RU" dirty="0" smtClean="0"/>
              <a:t>     А </a:t>
            </a:r>
            <a:r>
              <a:rPr lang="ru-RU" dirty="0"/>
              <a:t>потом нужно было оформить свидетельство о </a:t>
            </a:r>
            <a:r>
              <a:rPr lang="ru-RU" dirty="0" smtClean="0"/>
              <a:t>смерти. </a:t>
            </a:r>
            <a:r>
              <a:rPr lang="ru-RU" dirty="0"/>
              <a:t>Я</a:t>
            </a:r>
            <a:r>
              <a:rPr lang="ru-RU" dirty="0" smtClean="0"/>
              <a:t> </a:t>
            </a:r>
            <a:r>
              <a:rPr lang="ru-RU" dirty="0"/>
              <a:t>пошла по 3-ей линии, а в это время обстреливали, снаряды летели — а мы совершенно равнодушны, ну, свистят и летят. Но они же в тебя не </a:t>
            </a:r>
            <a:r>
              <a:rPr lang="ru-RU" dirty="0" smtClean="0"/>
              <a:t>попали! Дошла </a:t>
            </a:r>
            <a:r>
              <a:rPr lang="ru-RU" dirty="0"/>
              <a:t>я до поликлиники, </a:t>
            </a:r>
            <a:r>
              <a:rPr lang="ru-RU" dirty="0" smtClean="0"/>
              <a:t>регистратор </a:t>
            </a:r>
            <a:r>
              <a:rPr lang="ru-RU" dirty="0"/>
              <a:t>достала карточку </a:t>
            </a:r>
            <a:r>
              <a:rPr lang="ru-RU" dirty="0" err="1"/>
              <a:t>Вассоевича</a:t>
            </a:r>
            <a:r>
              <a:rPr lang="ru-RU" dirty="0"/>
              <a:t> Владимира Николаевича и крупным почерком, медленно-медленно писала слово «умер</a:t>
            </a:r>
            <a:r>
              <a:rPr lang="ru-RU" dirty="0" smtClean="0"/>
              <a:t>».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6200" dirty="0">
                <a:solidFill>
                  <a:srgbClr val="FF0000"/>
                </a:solidFill>
              </a:rPr>
              <a:t>Вот это было страшно.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143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В </a:t>
            </a:r>
            <a:r>
              <a:rPr lang="ru-RU" dirty="0"/>
              <a:t>доме 41 жила девочка, с которой я занималась в Доме пионеров, Клара </a:t>
            </a:r>
            <a:r>
              <a:rPr lang="ru-RU" dirty="0" err="1"/>
              <a:t>Грекова</a:t>
            </a:r>
            <a:r>
              <a:rPr lang="ru-RU" dirty="0"/>
              <a:t>. Она была на два-три года младше меня, мы с ней вместе рисовали в Доме пионеров. Она с бидончиком приходила за водой, вот такое место свиданий у нас здесь было. Сначала она пришла и сказала, что </a:t>
            </a:r>
            <a:r>
              <a:rPr lang="ru-RU" dirty="0">
                <a:solidFill>
                  <a:srgbClr val="FF0000"/>
                </a:solidFill>
              </a:rPr>
              <a:t>папа умер</a:t>
            </a:r>
            <a:r>
              <a:rPr lang="ru-RU" dirty="0"/>
              <a:t>, потом — что </a:t>
            </a:r>
            <a:r>
              <a:rPr lang="ru-RU" dirty="0">
                <a:solidFill>
                  <a:srgbClr val="FF0000"/>
                </a:solidFill>
              </a:rPr>
              <a:t>мама умерла</a:t>
            </a:r>
            <a:r>
              <a:rPr lang="ru-RU" dirty="0"/>
              <a:t>, и она осталась одна — у нее никого не было на свете. </a:t>
            </a:r>
          </a:p>
        </p:txBody>
      </p:sp>
      <p:pic>
        <p:nvPicPr>
          <p:cNvPr id="21508" name="Picture 4" descr="http://im1-tub-ru.yandex.net/i?id=82101500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143380"/>
            <a:ext cx="3964800" cy="25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498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Блокадный дневник </vt:lpstr>
      <vt:lpstr>Мама, брат, которому было 15 лет, он был старшим, мне было 13. Все жили на зарплату папы. Он был совершенно некабинентным ученым.  Война его застала   в экспедиции, ему было 40 лет, очень здоровый мужчина, и мы  считали, что он на фронте.</vt:lpstr>
      <vt:lpstr>Слайд 3</vt:lpstr>
      <vt:lpstr>Она начала вести дневник 22 июня 1941 г. И почти везде иллюстрации: Таня Вассоевич занималась рисованием в Доме пионеров. Вот 23 июня: Таня с подругой пришли на урок, а учитель убирает мольберт, уходит на фронт. Дальше — о том, как наравне со взрослыми дети роют траншеи, часами  дежурят во дворе, тушат зажигательные бомбы.</vt:lpstr>
      <vt:lpstr>Слайд 5</vt:lpstr>
      <vt:lpstr>Слайд 6</vt:lpstr>
      <vt:lpstr>Слайд 7</vt:lpstr>
      <vt:lpstr>Слайд 8</vt:lpstr>
      <vt:lpstr>Слайд 9</vt:lpstr>
      <vt:lpstr>Слайд 10</vt:lpstr>
      <vt:lpstr>Мама умерла спустя две недели. Как раз в этом месте дневника пропуск.   А  в апреле 42-го Таню эвакуировали по зыбкому льду Ладожского озера. </vt:lpstr>
      <vt:lpstr>Слайд 12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Блокадный дневник</dc:title>
  <dc:creator>школа</dc:creator>
  <cp:lastModifiedBy>наташа</cp:lastModifiedBy>
  <cp:revision>15</cp:revision>
  <dcterms:created xsi:type="dcterms:W3CDTF">2014-02-02T13:56:43Z</dcterms:created>
  <dcterms:modified xsi:type="dcterms:W3CDTF">2014-02-05T06:17:40Z</dcterms:modified>
</cp:coreProperties>
</file>