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29718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специальное (коррекционное) образовательное учреждение для обучающихся, воспитанников с ограниченными возможностями здоровья общеобразовательная школа – интернат VIII  вида  станицы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Крыловской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Краснодарского края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   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895600"/>
            <a:ext cx="7854696" cy="3810000"/>
          </a:xfrm>
        </p:spPr>
        <p:txBody>
          <a:bodyPr>
            <a:normAutofit/>
          </a:bodyPr>
          <a:lstStyle/>
          <a:p>
            <a:pPr algn="ctr"/>
            <a:r>
              <a:rPr lang="ru-RU" sz="2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Викторина по теме:</a:t>
            </a:r>
          </a:p>
          <a:p>
            <a:pPr algn="ctr"/>
            <a:r>
              <a:rPr lang="ru-RU" sz="2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Олимпиада, Олимпийские игры</a:t>
            </a:r>
          </a:p>
          <a:p>
            <a:pPr algn="ctr"/>
            <a:endParaRPr lang="ru-RU" sz="28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ru-RU" sz="2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Учитель: Н.Е. Назарова</a:t>
            </a:r>
            <a:endParaRPr lang="ru-RU" sz="28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Площадка для какой спортивной игры имеет размер четырнадцать на двадцать шесть метров? 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Баскетбол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9218" name="Picture 2" descr="C:\Users\Михаил\Pictures\55836123231012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048000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Что сбивают, играя в боулинг? 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Кегли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0242" name="Picture 2" descr="C:\Users\Михаил\Pictures\0615377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28800" y="3352800"/>
            <a:ext cx="4245954" cy="27495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Как называется свободный стиль катания на горных лыжах? 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Фристайл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1266" name="Picture 2" descr="C:\Users\Михаил\Pictures\O938e0c75b6632673dae33d80128a2df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276600"/>
            <a:ext cx="4992698" cy="286861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Эту игру в Англии называют крикет, в Румынии — </a:t>
            </a:r>
            <a:r>
              <a:rPr lang="ru-RU" sz="3600" b="1" i="1" dirty="0" err="1" smtClean="0">
                <a:solidFill>
                  <a:schemeClr val="accent1">
                    <a:lumMod val="75000"/>
                  </a:schemeClr>
                </a:solidFill>
              </a:rPr>
              <a:t>ойна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, в Чехии и Словакии — поляна. А как называем ее мы? 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Лапта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2290" name="Picture 2" descr="C:\Users\Михаил\Pictures\kroke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819400"/>
            <a:ext cx="3632200" cy="3632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Викторина по теме:</a:t>
            </a:r>
          </a:p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Олимпиада, Олимпийские игры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1027" name="Picture 3" descr="C:\Users\Михаил\Pictures\olimpic_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90800"/>
            <a:ext cx="7293052" cy="3659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811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На флаге Олимпийских игр изображены соединенные между собой разноцветные кольца. Что они символизируют? 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Пять частей света, участвующих в Олимпийских играх</a:t>
            </a:r>
          </a:p>
        </p:txBody>
      </p:sp>
      <p:pic>
        <p:nvPicPr>
          <p:cNvPr id="2050" name="Picture 2" descr="C:\Users\Михаил\Pictures\olimpic_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4114800"/>
            <a:ext cx="4106890" cy="20605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Какой олимпийский вид спорта введен в программу соревнований в честь умершего атлета?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Марафон. Дистанция сорок два километра сто девяносто пять метров 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Михаил\Pictures\Мара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276600"/>
            <a:ext cx="3894925" cy="318897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В какой стране появились первые роликовые коньки?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 США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099" name="Picture 3" descr="C:\Users\Михаил\Pictures\hugePhoto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438400"/>
            <a:ext cx="3733800" cy="396009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Чему равна максимальная дистанция в Чемпионатах мира по скоростному бегу на коньках у мужчин?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Десять километров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5122" name="Picture 2" descr="C:\Users\Михаил\Pictures\1277385315_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971800"/>
            <a:ext cx="4279392" cy="30861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Сколько клеток на доске для игры в международные шашки? 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Сто клеток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6146" name="Picture 2" descr="C:\Users\Михаил\Pictures\409057_html_m22333cc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819400"/>
            <a:ext cx="4943355" cy="34099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Какой вид спортивной гимнастики сопровождается музыкой? 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Вольные упражнения для женщин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7170" name="Picture 2" descr="C:\Users\Михаил\Pictures\floor-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667000"/>
            <a:ext cx="3153229" cy="397306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Какой снаряд в мужской атлетике имеет массу два килограмма? 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Диск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8194" name="Picture 2" descr="C:\Users\Михаил\Pictures\b85874abdd530813e7365ed15ed34a9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86000" y="3200400"/>
            <a:ext cx="3505200" cy="348776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214</Words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Государственное бюджетное специальное (коррекционное) образовательное учреждение для обучающихся, воспитанников с ограниченными возможностями здоровья общеобразовательная школа – интернат VIII  вида  станицы Крыловской Краснодарского края    </vt:lpstr>
      <vt:lpstr>Слайд 2</vt:lpstr>
      <vt:lpstr>На флаге Олимпийских игр изображены соединенные между собой разноцветные кольца. Что они символизируют? </vt:lpstr>
      <vt:lpstr>Какой олимпийский вид спорта введен в программу соревнований в честь умершего атлета?</vt:lpstr>
      <vt:lpstr>В какой стране появились первые роликовые коньки?</vt:lpstr>
      <vt:lpstr>Чему равна максимальная дистанция в Чемпионатах мира по скоростному бегу на коньках у мужчин?</vt:lpstr>
      <vt:lpstr>Сколько клеток на доске для игры в международные шашки? </vt:lpstr>
      <vt:lpstr>Какой вид спортивной гимнастики сопровождается музыкой? </vt:lpstr>
      <vt:lpstr>Какой снаряд в мужской атлетике имеет массу два килограмма? </vt:lpstr>
      <vt:lpstr>Площадка для какой спортивной игры имеет размер четырнадцать на двадцать шесть метров? </vt:lpstr>
      <vt:lpstr>Что сбивают, играя в боулинг? </vt:lpstr>
      <vt:lpstr>Как называется свободный стиль катания на горных лыжах? </vt:lpstr>
      <vt:lpstr>Эту игру в Англии называют крикет, в Румынии — ойна, в Чехии и Словакии — поляна. А как называем ее мы?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VICTORY</dc:creator>
  <cp:lastModifiedBy>gadisa@mail.ru</cp:lastModifiedBy>
  <cp:revision>10</cp:revision>
  <dcterms:created xsi:type="dcterms:W3CDTF">2014-03-16T15:30:44Z</dcterms:created>
  <dcterms:modified xsi:type="dcterms:W3CDTF">2014-03-19T17:37:45Z</dcterms:modified>
</cp:coreProperties>
</file>