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66" r:id="rId3"/>
    <p:sldId id="267" r:id="rId4"/>
    <p:sldId id="258" r:id="rId5"/>
    <p:sldId id="269" r:id="rId6"/>
    <p:sldId id="259" r:id="rId7"/>
    <p:sldId id="260" r:id="rId8"/>
    <p:sldId id="261" r:id="rId9"/>
    <p:sldId id="262" r:id="rId10"/>
    <p:sldId id="270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E81808"/>
    <a:srgbClr val="1DD396"/>
    <a:srgbClr val="1110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4A090-0837-4E43-9175-0488EB00F8A4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62B44-8D76-4098-8D9C-F2B008CB1F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5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5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Tm="5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Tm="5000"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12afac3adb5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1176"/>
          </a:xfrm>
          <a:prstGeom prst="rect">
            <a:avLst/>
          </a:prstGeom>
        </p:spPr>
      </p:pic>
    </p:spTree>
  </p:cSld>
  <p:clrMapOvr>
    <a:masterClrMapping/>
  </p:clrMapOvr>
  <p:transition spd="slow" advTm="8718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Наташа\Desktop\мама\фото 5б\DSCN477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1052736"/>
            <a:ext cx="3800059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35696" y="908720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Вам желаем только счастья,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откроем вам секрет: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Наших девочек прекрасней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всей школе просто нет!</a:t>
            </a:r>
          </a:p>
        </p:txBody>
      </p:sp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03648" y="692696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Поздравляем!!!</a:t>
            </a:r>
            <a:endParaRPr lang="ru-RU" sz="72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15616" y="476672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Дорогая Ирина Васильевна!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таша\Desktop\1 сент\DSCN380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59832" y="1412776"/>
            <a:ext cx="3168352" cy="3528392"/>
          </a:xfrm>
          <a:prstGeom prst="ellipse">
            <a:avLst/>
          </a:prstGeom>
          <a:ln w="63500" cap="rnd">
            <a:solidFill>
              <a:srgbClr val="1DD39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15616" y="476672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Восьмого марта – солнца и цветов,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 того, что сердце согревает!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пусть всегда любовь учеников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Вам быть еще счастливей помогает!</a:t>
            </a:r>
          </a:p>
        </p:txBody>
      </p:sp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63688" y="332656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Дорогие наши девочки!</a:t>
            </a:r>
          </a:p>
        </p:txBody>
      </p:sp>
      <p:pic>
        <p:nvPicPr>
          <p:cNvPr id="9" name="Picture 14" descr="DSCN211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83768" y="2060848"/>
            <a:ext cx="2160587" cy="19891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2050" name="Picture 2" descr="C:\Users\Наташа\Desktop\1 сент\DSCN378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691680" y="1052736"/>
            <a:ext cx="5832648" cy="4104456"/>
          </a:xfrm>
          <a:prstGeom prst="ellipse">
            <a:avLst/>
          </a:prstGeom>
          <a:ln w="63500" cap="rnd">
            <a:solidFill>
              <a:srgbClr val="1DD39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8680"/>
            <a:ext cx="184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  <p:pic>
        <p:nvPicPr>
          <p:cNvPr id="5124" name="Picture 4" descr="C:\Users\Наташа\Desktop\мама\фото 5б\DSCN437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 rot="20646364">
            <a:off x="971600" y="1340768"/>
            <a:ext cx="3069358" cy="23020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5" name="Picture 5" descr="C:\Users\Наташа\Desktop\мама\фото 5б\DSCN437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913312">
            <a:off x="5357613" y="1359147"/>
            <a:ext cx="3044356" cy="22835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6" name="Picture 6" descr="C:\Users\Наташа\Desktop\мама\фото 5б\DSCN440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03848" y="3901184"/>
            <a:ext cx="3312368" cy="25521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907704" y="764704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 красивые, как звездочки,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глаза горят огнем,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улыбки ваши милые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Затмевают солнце днем!</a:t>
            </a:r>
          </a:p>
        </p:txBody>
      </p:sp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63688" y="260648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Дорогие наши девочки!</a:t>
            </a:r>
          </a:p>
        </p:txBody>
      </p:sp>
      <p:pic>
        <p:nvPicPr>
          <p:cNvPr id="3074" name="Picture 2" descr="C:\Users\Наташа\Desktop\1 сент\DSCN378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980728"/>
            <a:ext cx="3675461" cy="2756907"/>
          </a:xfrm>
          <a:prstGeom prst="ellipse">
            <a:avLst/>
          </a:prstGeom>
          <a:ln w="63500" cap="rnd">
            <a:solidFill>
              <a:srgbClr val="E8180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5" name="Picture 3" descr="C:\Users\Наташа\Desktop\мама\фото 5б\DSCN423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699792" y="3933056"/>
            <a:ext cx="3076122" cy="2307352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6" name="Picture 4" descr="C:\Users\Наташа\Desktop\мама\фото 5б\DSCN424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220072" y="980728"/>
            <a:ext cx="3528392" cy="3528392"/>
          </a:xfrm>
          <a:prstGeom prst="ellipse">
            <a:avLst/>
          </a:prstGeom>
          <a:ln w="63500" cap="rnd">
            <a:solidFill>
              <a:srgbClr val="E8180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979712" y="980728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 у нас такие славные!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 девчонки – просто класс!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Потому-то быть всем хочется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похожими на вас!</a:t>
            </a:r>
          </a:p>
        </p:txBody>
      </p:sp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anypics.ru_4883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63688" y="332656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Дорогие наши девочки!</a:t>
            </a:r>
          </a:p>
        </p:txBody>
      </p:sp>
      <p:pic>
        <p:nvPicPr>
          <p:cNvPr id="4098" name="Picture 2" descr="C:\Users\Наташа\Desktop\мама\фото 5б\DSCN43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1196752"/>
            <a:ext cx="3203848" cy="2402886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99" name="Picture 3" descr="C:\Users\Наташа\Desktop\мама\фото 5б\DSCN425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20072" y="1124744"/>
            <a:ext cx="3287985" cy="2466268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0" name="Picture 4" descr="C:\Users\Наташа\Desktop\мама\фото 5б\DSCN433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619672" y="3356992"/>
            <a:ext cx="5616624" cy="2880320"/>
          </a:xfrm>
          <a:prstGeom prst="ellipse">
            <a:avLst/>
          </a:prstGeom>
          <a:ln w="63500" cap="rnd">
            <a:solidFill>
              <a:srgbClr val="00B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</TotalTime>
  <Words>42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Наташа</cp:lastModifiedBy>
  <cp:revision>43</cp:revision>
  <dcterms:modified xsi:type="dcterms:W3CDTF">2014-03-18T15:29:56Z</dcterms:modified>
</cp:coreProperties>
</file>