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260350"/>
            <a:ext cx="7772400" cy="576263"/>
          </a:xfrm>
        </p:spPr>
        <p:txBody>
          <a:bodyPr>
            <a:normAutofit fontScale="90000"/>
          </a:bodyPr>
          <a:lstStyle/>
          <a:p>
            <a:r>
              <a:rPr lang="ru-RU" sz="4000" b="0">
                <a:solidFill>
                  <a:srgbClr val="FF0000"/>
                </a:solidFill>
                <a:latin typeface="Times New Roman" pitchFamily="18" charset="0"/>
              </a:rPr>
              <a:t>Презентация </a:t>
            </a:r>
            <a:r>
              <a:rPr lang="ru-RU" sz="4000" b="0">
                <a:solidFill>
                  <a:srgbClr val="FF0000"/>
                </a:solidFill>
              </a:rPr>
              <a:t>6 «Б»</a:t>
            </a:r>
            <a:r>
              <a:rPr lang="ru-RU" sz="4000" b="0">
                <a:solidFill>
                  <a:srgbClr val="FF0000"/>
                </a:solidFill>
                <a:latin typeface="Times New Roman" pitchFamily="18" charset="0"/>
              </a:rPr>
              <a:t>класса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908050"/>
            <a:ext cx="7345362" cy="151130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</a:rPr>
              <a:t>Наш 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</a:rPr>
              <a:t>отряд</a:t>
            </a:r>
            <a:r>
              <a:rPr lang="ru-RU" dirty="0">
                <a:latin typeface="Times New Roman" pitchFamily="18" charset="0"/>
              </a:rPr>
              <a:t> -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БЭМС</a:t>
            </a:r>
            <a:endParaRPr lang="ru-RU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54277" name="Picture 5" descr="Фото-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68687"/>
            <a:ext cx="3168716" cy="23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5567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dirty="0">
                <a:solidFill>
                  <a:srgbClr val="800000"/>
                </a:solidFill>
              </a:rPr>
              <a:t>БОЕВЫЕ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, 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        </a:t>
            </a:r>
            <a:r>
              <a:rPr lang="ru-RU" b="1" dirty="0">
                <a:solidFill>
                  <a:schemeClr val="hlink"/>
                </a:solidFill>
                <a:latin typeface="Times New Roman" pitchFamily="18" charset="0"/>
              </a:rPr>
              <a:t> ЭНЕРГИЧНЫЕ,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                          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</a:rPr>
              <a:t>МОЛОДЫЕ,</a:t>
            </a:r>
          </a:p>
          <a:p>
            <a:pPr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                                  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 СИМПАТИЧНЫЕ</a:t>
            </a:r>
            <a:endParaRPr lang="ru-RU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00506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800000"/>
                </a:solidFill>
                <a:latin typeface="Times New Roman" pitchFamily="18" charset="0"/>
              </a:rPr>
              <a:t>Наш девиз: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«Мы ребята- молодцы,  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       Учимся мы день за днём.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   И помочь  готовы всем,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Никогда не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</a:rPr>
              <a:t>устоём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</a:rPr>
              <a:t>!» </a:t>
            </a:r>
            <a:endParaRPr lang="ru-RU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989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33375"/>
            <a:ext cx="8424862" cy="60483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Ведь не зря же носим мы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Символ «Боевые».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Нам все горы по плечу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И моря большие!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solidFill>
                <a:srgbClr val="800000"/>
              </a:solidFill>
              <a:latin typeface="Times New Roman" pitchFamily="18" charset="0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/>
              <a:t>       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ru-RU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dirty="0"/>
              <a:t>                </a:t>
            </a: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Ведь не зря же носим мы 	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Символ  «Энергичные»,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 Потому - что мы всегда         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800000"/>
                </a:solidFill>
                <a:latin typeface="Times New Roman" pitchFamily="18" charset="0"/>
              </a:rPr>
              <a:t>Ребята эксцентричные!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56323" name="Picture 3" descr="P530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60350"/>
            <a:ext cx="5076825" cy="38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4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5288" y="838200"/>
            <a:ext cx="835183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eaLnBrk="1" hangingPunct="1"/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Ведь не зря же носим мы</a:t>
            </a:r>
          </a:p>
          <a:p>
            <a:pPr indent="449263" eaLnBrk="1" hangingPunct="1"/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Символ «Молодые».</a:t>
            </a:r>
          </a:p>
          <a:p>
            <a:pPr indent="449263" eaLnBrk="1" hangingPunct="1"/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В нас всегда играет сила </a:t>
            </a:r>
          </a:p>
          <a:p>
            <a:pPr indent="449263" eaLnBrk="1" hangingPunct="1"/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Молодой России!</a:t>
            </a:r>
          </a:p>
          <a:p>
            <a:pPr indent="449263" algn="r" eaLnBrk="1" hangingPunct="1"/>
            <a:r>
              <a:rPr lang="ru-RU" sz="2800">
                <a:latin typeface="Times New Roman" pitchFamily="18" charset="0"/>
              </a:rPr>
              <a:t>      </a:t>
            </a:r>
          </a:p>
          <a:p>
            <a:pPr indent="449263" algn="r" eaLnBrk="1" hangingPunct="1"/>
            <a:endParaRPr lang="ru-RU" sz="2800">
              <a:latin typeface="Times New Roman" pitchFamily="18" charset="0"/>
            </a:endParaRPr>
          </a:p>
          <a:p>
            <a:pPr indent="449263" algn="r" eaLnBrk="1" hangingPunct="1"/>
            <a:endParaRPr lang="ru-RU" sz="2800">
              <a:latin typeface="Times New Roman" pitchFamily="18" charset="0"/>
            </a:endParaRPr>
          </a:p>
          <a:p>
            <a:pPr indent="449263" algn="r" eaLnBrk="1" hangingPunct="1"/>
            <a:endParaRPr lang="ru-RU" sz="2800">
              <a:latin typeface="Times New Roman" pitchFamily="18" charset="0"/>
            </a:endParaRPr>
          </a:p>
          <a:p>
            <a:pPr indent="449263" algn="r" eaLnBrk="1" hangingPunct="1"/>
            <a:endParaRPr lang="ru-RU" sz="2800">
              <a:latin typeface="Times New Roman" pitchFamily="18" charset="0"/>
            </a:endParaRPr>
          </a:p>
          <a:p>
            <a:pPr indent="449263" algn="r" eaLnBrk="1" hangingPunct="1"/>
            <a:r>
              <a:rPr lang="ru-RU" sz="2800">
                <a:latin typeface="Times New Roman" pitchFamily="18" charset="0"/>
              </a:rPr>
              <a:t> </a:t>
            </a:r>
          </a:p>
          <a:p>
            <a:pPr indent="449263" algn="r" eaLnBrk="1" hangingPunct="1"/>
            <a:endParaRPr lang="ru-RU" sz="2800">
              <a:latin typeface="Times New Roman" pitchFamily="18" charset="0"/>
            </a:endParaRPr>
          </a:p>
          <a:p>
            <a:pPr indent="449263" algn="r" eaLnBrk="1" hangingPunct="1">
              <a:lnSpc>
                <a:spcPct val="85000"/>
              </a:lnSpc>
            </a:pP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Ведь не зря же носим мы </a:t>
            </a:r>
          </a:p>
          <a:p>
            <a:pPr indent="449263" algn="r" eaLnBrk="1" hangingPunct="1">
              <a:lnSpc>
                <a:spcPct val="85000"/>
              </a:lnSpc>
            </a:pP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Символ «Симпатичные».</a:t>
            </a:r>
          </a:p>
          <a:p>
            <a:pPr indent="449263" algn="r" eaLnBrk="1" hangingPunct="1">
              <a:lnSpc>
                <a:spcPct val="85000"/>
              </a:lnSpc>
            </a:pP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На нас посмотрите вы,</a:t>
            </a:r>
          </a:p>
          <a:p>
            <a:pPr indent="449263" algn="r" eaLnBrk="1" hangingPunct="1">
              <a:lnSpc>
                <a:spcPct val="85000"/>
              </a:lnSpc>
            </a:pPr>
            <a:r>
              <a:rPr lang="ru-RU" sz="2000" b="1">
                <a:solidFill>
                  <a:srgbClr val="800000"/>
                </a:solidFill>
                <a:latin typeface="Times New Roman" pitchFamily="18" charset="0"/>
              </a:rPr>
              <a:t> Разве не отличные!</a:t>
            </a:r>
            <a:r>
              <a:rPr lang="ru-RU" sz="3600" b="1">
                <a:latin typeface="Times New Roman" pitchFamily="18" charset="0"/>
              </a:rPr>
              <a:t> </a:t>
            </a:r>
          </a:p>
        </p:txBody>
      </p:sp>
      <p:pic>
        <p:nvPicPr>
          <p:cNvPr id="57348" name="Picture 4" descr="P530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4813"/>
            <a:ext cx="33655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r>
              <a:rPr lang="ru-RU" b="0">
                <a:solidFill>
                  <a:srgbClr val="800000"/>
                </a:solidFill>
                <a:latin typeface="Times New Roman" pitchFamily="18" charset="0"/>
              </a:rPr>
              <a:t>САМОУПРАВЛЕНИЕ</a:t>
            </a:r>
          </a:p>
        </p:txBody>
      </p:sp>
      <p:sp>
        <p:nvSpPr>
          <p:cNvPr id="6149" name="Cloud"/>
          <p:cNvSpPr>
            <a:spLocks noChangeAspect="1" noEditPoints="1" noChangeArrowheads="1"/>
          </p:cNvSpPr>
          <p:nvPr/>
        </p:nvSpPr>
        <p:spPr bwMode="auto">
          <a:xfrm>
            <a:off x="0" y="1341438"/>
            <a:ext cx="2384425" cy="15986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ru-RU" sz="2800" b="1">
              <a:latin typeface="Times New Roman" pitchFamily="18" charset="0"/>
            </a:endParaRPr>
          </a:p>
        </p:txBody>
      </p:sp>
      <p:sp>
        <p:nvSpPr>
          <p:cNvPr id="6150" name="Cloud"/>
          <p:cNvSpPr>
            <a:spLocks noChangeAspect="1" noEditPoints="1" noChangeArrowheads="1"/>
          </p:cNvSpPr>
          <p:nvPr/>
        </p:nvSpPr>
        <p:spPr bwMode="auto">
          <a:xfrm>
            <a:off x="2627313" y="5013325"/>
            <a:ext cx="3743325" cy="18446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ru-RU" sz="2800" b="1">
              <a:latin typeface="Times New Roman" pitchFamily="18" charset="0"/>
            </a:endParaRPr>
          </a:p>
        </p:txBody>
      </p:sp>
      <p:sp>
        <p:nvSpPr>
          <p:cNvPr id="6152" name="Cloud"/>
          <p:cNvSpPr>
            <a:spLocks noChangeAspect="1" noEditPoints="1" noChangeArrowheads="1"/>
          </p:cNvSpPr>
          <p:nvPr/>
        </p:nvSpPr>
        <p:spPr bwMode="auto">
          <a:xfrm>
            <a:off x="250825" y="4365625"/>
            <a:ext cx="2736850" cy="18335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ru-RU" sz="2800" b="1">
              <a:latin typeface="Times New Roman" pitchFamily="18" charset="0"/>
            </a:endParaRPr>
          </a:p>
        </p:txBody>
      </p:sp>
      <p:sp>
        <p:nvSpPr>
          <p:cNvPr id="6153" name="Cloud"/>
          <p:cNvSpPr>
            <a:spLocks noChangeAspect="1" noEditPoints="1" noChangeArrowheads="1"/>
          </p:cNvSpPr>
          <p:nvPr/>
        </p:nvSpPr>
        <p:spPr bwMode="auto">
          <a:xfrm>
            <a:off x="0" y="2924175"/>
            <a:ext cx="3059113" cy="14525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r>
              <a:rPr lang="ru-RU" sz="1200" b="1">
                <a:solidFill>
                  <a:srgbClr val="800000"/>
                </a:solidFill>
              </a:rPr>
              <a:t>Ответственные за спортивные мероприятия и ЗОЖ</a:t>
            </a:r>
          </a:p>
          <a:p>
            <a:pPr algn="ctr" eaLnBrk="1" hangingPunct="1"/>
            <a:r>
              <a:rPr lang="ru-RU" sz="1200" b="1">
                <a:solidFill>
                  <a:srgbClr val="800000"/>
                </a:solidFill>
              </a:rPr>
              <a:t>Тарасов Андрей</a:t>
            </a:r>
          </a:p>
          <a:p>
            <a:pPr algn="ctr" eaLnBrk="1" hangingPunct="1"/>
            <a:r>
              <a:rPr lang="ru-RU" sz="1200" b="1">
                <a:solidFill>
                  <a:srgbClr val="800000"/>
                </a:solidFill>
              </a:rPr>
              <a:t>Юрьев Роман</a:t>
            </a:r>
          </a:p>
        </p:txBody>
      </p:sp>
      <p:sp>
        <p:nvSpPr>
          <p:cNvPr id="6154" name="Cloud"/>
          <p:cNvSpPr>
            <a:spLocks noChangeAspect="1" noEditPoints="1" noChangeArrowheads="1"/>
          </p:cNvSpPr>
          <p:nvPr/>
        </p:nvSpPr>
        <p:spPr bwMode="auto">
          <a:xfrm>
            <a:off x="6407150" y="4797425"/>
            <a:ext cx="2736850" cy="18335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r>
              <a:rPr lang="ru-RU" sz="1400" b="1"/>
              <a:t>Художники</a:t>
            </a:r>
          </a:p>
          <a:p>
            <a:pPr algn="ctr" eaLnBrk="1" hangingPunct="1"/>
            <a:r>
              <a:rPr lang="ru-RU" sz="1200" b="1"/>
              <a:t>Родина Рада</a:t>
            </a:r>
          </a:p>
          <a:p>
            <a:pPr algn="ctr" eaLnBrk="1" hangingPunct="1"/>
            <a:r>
              <a:rPr lang="ru-RU" sz="1200" b="1"/>
              <a:t>Кириллин Евгений</a:t>
            </a:r>
          </a:p>
          <a:p>
            <a:pPr algn="ctr" eaLnBrk="1" hangingPunct="1"/>
            <a:r>
              <a:rPr lang="ru-RU" sz="1200" b="1"/>
              <a:t>Шундрик Юрий</a:t>
            </a:r>
          </a:p>
          <a:p>
            <a:pPr algn="ctr" eaLnBrk="1" hangingPunct="1"/>
            <a:r>
              <a:rPr lang="ru-RU" sz="1200" b="1"/>
              <a:t>Афанасьев Владислав</a:t>
            </a:r>
          </a:p>
        </p:txBody>
      </p:sp>
      <p:sp>
        <p:nvSpPr>
          <p:cNvPr id="6155" name="Cloud"/>
          <p:cNvSpPr>
            <a:spLocks noChangeAspect="1" noEditPoints="1" noChangeArrowheads="1"/>
          </p:cNvSpPr>
          <p:nvPr/>
        </p:nvSpPr>
        <p:spPr bwMode="auto">
          <a:xfrm>
            <a:off x="2700338" y="1412875"/>
            <a:ext cx="2232025" cy="14970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ru-RU" sz="2800" b="1">
              <a:latin typeface="Times New Roman" pitchFamily="18" charset="0"/>
            </a:endParaRPr>
          </a:p>
        </p:txBody>
      </p:sp>
      <p:sp>
        <p:nvSpPr>
          <p:cNvPr id="6156" name="Cloud"/>
          <p:cNvSpPr>
            <a:spLocks noChangeAspect="1" noEditPoints="1" noChangeArrowheads="1"/>
          </p:cNvSpPr>
          <p:nvPr/>
        </p:nvSpPr>
        <p:spPr bwMode="auto">
          <a:xfrm>
            <a:off x="4932363" y="1196975"/>
            <a:ext cx="2166937" cy="14525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ru-RU" sz="2800" b="1">
              <a:latin typeface="Times New Roman" pitchFamily="18" charset="0"/>
            </a:endParaRPr>
          </a:p>
        </p:txBody>
      </p:sp>
      <p:sp>
        <p:nvSpPr>
          <p:cNvPr id="6157" name="Cloud"/>
          <p:cNvSpPr>
            <a:spLocks noChangeAspect="1" noEditPoints="1" noChangeArrowheads="1"/>
          </p:cNvSpPr>
          <p:nvPr/>
        </p:nvSpPr>
        <p:spPr bwMode="auto">
          <a:xfrm>
            <a:off x="6516688" y="3284538"/>
            <a:ext cx="1876425" cy="12573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6158" name="Cloud"/>
          <p:cNvSpPr>
            <a:spLocks noChangeAspect="1" noEditPoints="1" noChangeArrowheads="1"/>
          </p:cNvSpPr>
          <p:nvPr/>
        </p:nvSpPr>
        <p:spPr bwMode="auto">
          <a:xfrm>
            <a:off x="3203575" y="29972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76200">
            <a:pattFill prst="plaid">
              <a:fgClr>
                <a:srgbClr val="0000FF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endParaRPr lang="ru-RU" sz="2800" b="1">
              <a:latin typeface="Times New Roman" pitchFamily="18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635375" y="3429000"/>
            <a:ext cx="194468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КОМАНДИР</a:t>
            </a:r>
          </a:p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Герасимова Кристина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843213" y="1700213"/>
            <a:ext cx="230505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600" b="1">
                <a:solidFill>
                  <a:srgbClr val="800000"/>
                </a:solidFill>
              </a:rPr>
              <a:t>Староста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600" b="1">
                <a:solidFill>
                  <a:srgbClr val="800000"/>
                </a:solidFill>
              </a:rPr>
              <a:t>Исангулова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600" b="1">
                <a:solidFill>
                  <a:srgbClr val="800000"/>
                </a:solidFill>
              </a:rPr>
              <a:t>Элина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219700" y="1700213"/>
            <a:ext cx="16557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</a:rPr>
              <a:t>Операторы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</a:rPr>
              <a:t>Тарасов Андрей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</a:rPr>
              <a:t>Габдрахманов Радэль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516688" y="3500438"/>
            <a:ext cx="19431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</a:rPr>
              <a:t>Библиотекарь</a:t>
            </a:r>
          </a:p>
          <a:p>
            <a:pPr eaLnBrk="1" hangingPunct="1"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</a:rPr>
              <a:t>Сабирова Алина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3059113" y="5373688"/>
            <a:ext cx="280828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</a:rPr>
              <a:t>Организаторы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</a:rPr>
              <a:t>Рахматуллина Альбина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</a:rPr>
              <a:t>Никифоров Илья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400" b="1">
                <a:solidFill>
                  <a:srgbClr val="FF0000"/>
                </a:solidFill>
              </a:rPr>
              <a:t>Ситдикова Лидия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0" y="4797425"/>
            <a:ext cx="29511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Цветовод</a:t>
            </a:r>
            <a:endParaRPr lang="ru-RU" b="1">
              <a:solidFill>
                <a:srgbClr val="80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b="1">
                <a:solidFill>
                  <a:srgbClr val="800000"/>
                </a:solidFill>
              </a:rPr>
              <a:t> </a:t>
            </a:r>
            <a:r>
              <a:rPr lang="ru-RU" sz="1600" b="1">
                <a:solidFill>
                  <a:srgbClr val="800000"/>
                </a:solidFill>
              </a:rPr>
              <a:t>Прыткова Вероника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79388" y="1700213"/>
            <a:ext cx="216058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Садоводы</a:t>
            </a:r>
          </a:p>
          <a:p>
            <a:pPr eaLnBrk="1" hangingPunct="1">
              <a:spcBef>
                <a:spcPct val="50000"/>
              </a:spcBef>
            </a:pPr>
            <a:r>
              <a:rPr lang="ru-RU" sz="1200" b="1">
                <a:solidFill>
                  <a:srgbClr val="FF0000"/>
                </a:solidFill>
              </a:rPr>
              <a:t>Тимербаева Лиана</a:t>
            </a:r>
          </a:p>
          <a:p>
            <a:pPr eaLnBrk="1" hangingPunct="1">
              <a:spcBef>
                <a:spcPct val="50000"/>
              </a:spcBef>
            </a:pPr>
            <a:r>
              <a:rPr lang="ru-RU" sz="1200" b="1">
                <a:solidFill>
                  <a:srgbClr val="FF0000"/>
                </a:solidFill>
              </a:rPr>
              <a:t>Григорьева Анастасия</a:t>
            </a: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759575" y="1700213"/>
            <a:ext cx="2384425" cy="15986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00"/>
          </a:solidFill>
          <a:ln w="76200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endParaRPr lang="ru-RU" sz="1600" b="1"/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6877050" y="1989138"/>
            <a:ext cx="2046288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1600" b="1"/>
              <a:t>Ответственный за</a:t>
            </a:r>
          </a:p>
          <a:p>
            <a:pPr algn="ctr" eaLnBrk="1" hangingPunct="1"/>
            <a:r>
              <a:rPr lang="ru-RU" sz="1600" b="1"/>
              <a:t>питание </a:t>
            </a:r>
            <a:r>
              <a:rPr lang="ru-RU" sz="2800" b="1"/>
              <a:t> </a:t>
            </a:r>
          </a:p>
          <a:p>
            <a:pPr algn="ctr" eaLnBrk="1" hangingPunct="1"/>
            <a:r>
              <a:rPr lang="ru-RU" sz="1600" b="1"/>
              <a:t>Сотников Артем</a:t>
            </a:r>
          </a:p>
        </p:txBody>
      </p:sp>
    </p:spTree>
    <p:extLst>
      <p:ext uri="{BB962C8B-B14F-4D97-AF65-F5344CB8AC3E}">
        <p14:creationId xmlns:p14="http://schemas.microsoft.com/office/powerpoint/2010/main" val="361617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3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 animBg="1"/>
      <p:bldP spid="6150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2" grpId="0" animBg="1"/>
      <p:bldP spid="58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7088" y="260350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Постоянно участвуем в спортивных соревнованиях </a:t>
            </a:r>
          </a:p>
        </p:txBody>
      </p:sp>
      <p:pic>
        <p:nvPicPr>
          <p:cNvPr id="65539" name="Picture 3" descr="Фото-0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705643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32138" y="188913"/>
            <a:ext cx="57610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Постоянно участвуем в проводимых внеклассных мероприятиях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68313" y="5300663"/>
            <a:ext cx="251936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66565" name="Picture 5" descr="100_29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94" y="1943695"/>
            <a:ext cx="5821363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547813" y="404813"/>
            <a:ext cx="6553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11188" y="5516563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Поздравляем любимых </a:t>
            </a:r>
            <a:r>
              <a:rPr lang="ru-RU" sz="2800" b="1">
                <a:solidFill>
                  <a:srgbClr val="FF0000"/>
                </a:solidFill>
              </a:rPr>
              <a:t>МАМ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с праздником</a:t>
            </a:r>
          </a:p>
        </p:txBody>
      </p:sp>
      <p:pic>
        <p:nvPicPr>
          <p:cNvPr id="68613" name="Picture 5" descr="100_29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52" y="664369"/>
            <a:ext cx="5821362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6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85175" cy="1431925"/>
          </a:xfrm>
        </p:spPr>
        <p:txBody>
          <a:bodyPr/>
          <a:lstStyle/>
          <a:p>
            <a:r>
              <a:rPr lang="ru-RU" b="0">
                <a:solidFill>
                  <a:srgbClr val="FF0000"/>
                </a:solidFill>
                <a:latin typeface="Times New Roman" pitchFamily="18" charset="0"/>
              </a:rPr>
              <a:t>Любим путешествовать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39750" y="5516563"/>
            <a:ext cx="3960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8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69639" name="Picture 7" descr="P5300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7" y="1177388"/>
            <a:ext cx="7088188" cy="531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P5300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5268"/>
            <a:ext cx="7377113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8" name="Picture 16" descr="P5300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81" y="1444264"/>
            <a:ext cx="40513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9" name="Picture 17" descr="P5300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27" y="1523055"/>
            <a:ext cx="7272338" cy="54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339975" y="260350"/>
            <a:ext cx="72723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  <a:latin typeface="Times New Roman" pitchFamily="18" charset="0"/>
              </a:rPr>
              <a:t>Мы гордимся ими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43438" y="4941888"/>
            <a:ext cx="417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sz="2400" b="1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70660" name="Picture 4" descr="Фото-00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1" y="1196752"/>
            <a:ext cx="361950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3" name="Picture 7" descr="Турнир Капелька -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66" y="1340768"/>
            <a:ext cx="4105275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191</Words>
  <Application>Microsoft Office PowerPoint</Application>
  <PresentationFormat>Экран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6 «Б»класса</vt:lpstr>
      <vt:lpstr>Презентация PowerPoint</vt:lpstr>
      <vt:lpstr>Презентация PowerPoint</vt:lpstr>
      <vt:lpstr>САМОУПРАВЛЕНИЕ</vt:lpstr>
      <vt:lpstr>Презентация PowerPoint</vt:lpstr>
      <vt:lpstr>Презентация PowerPoint</vt:lpstr>
      <vt:lpstr>Презентация PowerPoint</vt:lpstr>
      <vt:lpstr>Любим путешествовать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6 «Б»класса</dc:title>
  <dc:creator>Пользователь</dc:creator>
  <cp:lastModifiedBy>Пользователь</cp:lastModifiedBy>
  <cp:revision>7</cp:revision>
  <dcterms:created xsi:type="dcterms:W3CDTF">2014-03-11T18:00:09Z</dcterms:created>
  <dcterms:modified xsi:type="dcterms:W3CDTF">2014-03-11T18:25:59Z</dcterms:modified>
</cp:coreProperties>
</file>