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2" r:id="rId5"/>
    <p:sldId id="275" r:id="rId6"/>
    <p:sldId id="273" r:id="rId7"/>
    <p:sldId id="274" r:id="rId8"/>
    <p:sldId id="272" r:id="rId9"/>
    <p:sldId id="270" r:id="rId10"/>
    <p:sldId id="26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55FF-086C-4C2E-9F26-08AD0006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CFB2-3141-4BCD-BBAF-AFB6AC24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DB-06F4-44DE-A1E9-6C0BC2A6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360D-7F1D-4FA2-B3D4-FD2820E4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A6EC-599D-4604-9E76-46070367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3E3B-17FC-4DBB-BC43-50C16BD1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4E70-EC96-4714-A5AC-6474832C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7FA7-563C-43F7-86A1-54F6DB5B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0CD1-4BE8-4763-866F-3BED94B8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0FA-47C5-4882-86DD-73040829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5053-AF7D-498E-BE1B-9017DC986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7CDAA-E773-43C9-9C4B-F2FB2793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2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Что значит быть патриотом России?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846638" y="5440363"/>
            <a:ext cx="394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Автор: </a:t>
            </a:r>
            <a:r>
              <a:rPr lang="ru-RU" dirty="0" smtClean="0"/>
              <a:t>Бойкова Ксения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65" y="1"/>
            <a:ext cx="87145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 сегодня :</a:t>
            </a:r>
          </a:p>
          <a:p>
            <a:pPr algn="ctr"/>
            <a:endParaRPr lang="ru-RU" sz="32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-любит Родину и гордится ею</a:t>
            </a:r>
          </a:p>
          <a:p>
            <a:pPr algn="ctr"/>
            <a:endParaRPr lang="ru-RU" sz="32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-проявляет толерантность к окружающим людям</a:t>
            </a:r>
          </a:p>
          <a:p>
            <a:pPr algn="ctr"/>
            <a:endParaRPr lang="ru-RU" sz="32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-знает и помнит историю России, а так же культуру и традиции страны</a:t>
            </a:r>
          </a:p>
          <a:p>
            <a:pPr algn="ctr"/>
            <a:endParaRPr lang="ru-RU" sz="32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-совершает действия и поступки во благо Родины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322388"/>
            <a:ext cx="8040687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www.mirv.ru/images_uploaded/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19" y="481872"/>
            <a:ext cx="6680571" cy="458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88" y="222250"/>
            <a:ext cx="8175625" cy="5903913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— тот, кто любит свое отечество, предан своему народу, готов на жертвы и подвиги во имя интересов своей Родины”.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В. И.Даля)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– человек, одушевлённый патриотизмом, или человек, преданный интересам какого-нибудь дела, горячо любящий что-нибудь”.     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С.И.Ожегова)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47067" y="3946427"/>
            <a:ext cx="3124200" cy="3124200"/>
            <a:chOff x="864" y="-384"/>
            <a:chExt cx="1968" cy="1968"/>
          </a:xfrm>
        </p:grpSpPr>
        <p:pic>
          <p:nvPicPr>
            <p:cNvPr id="8" name="Picture 28" descr="BOOK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-384"/>
              <a:ext cx="1968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008" y="1104"/>
              <a:ext cx="11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 La Russ"/>
              </a:endParaRP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088" y="473075"/>
            <a:ext cx="8229600" cy="563721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С. Михалков. «Как высоко над нами наше небо».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Как высоко над нами наше небо!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Любимой Родины лежат над ним края,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Цветут луга, шумят колосья хлеба,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И все для нас растит страна моя.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И не объять и взором не окинуть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Поля пшеничные, деревья, города,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Всех наших рек не вымерять глубины,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Не сосчитать на пастбищах стада.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И если мать родит сегодня сына,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Достойным Родины пусть будет сын ее.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Страна живет, сливая воедино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Любовь и труд и мужество свое.</a:t>
            </a:r>
          </a:p>
          <a:p>
            <a:pPr indent="342900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1273"/>
            <a:ext cx="4682836" cy="37545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Государственные символы России должен знать и уважать каждый. Они воплотили в себе историю и традиции нашего народа и нашего Отечества. Мы должны гордиться прошлым, настоящим и будущим нашей страны. Эти государственные символы величия и могущества России достались нам от предков. Какими они станут в будущем, зависит только от нас.</a:t>
            </a:r>
          </a:p>
          <a:p>
            <a:pPr algn="just"/>
            <a:endParaRPr lang="ru-RU" sz="1800" dirty="0"/>
          </a:p>
        </p:txBody>
      </p:sp>
      <p:pic>
        <p:nvPicPr>
          <p:cNvPr id="1028" name="Picture 4" descr="http://linkme.ufanet.ru/images/7bed5901a0806781613f1bc8e478b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0357" y="754616"/>
            <a:ext cx="3827177" cy="365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500034" y="4572008"/>
            <a:ext cx="82296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lemur59.ru/sites/default/files/images/%D1%84%D0%BB%D0%B0%D0%B3%20%D1%80%D1%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64337" y="311272"/>
            <a:ext cx="4812072" cy="3849658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88680" y="4180344"/>
            <a:ext cx="59553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значает мир, чистоту, непорочность, совершенство;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синий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— цвет веры, верности и правды;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красный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символизирует постоянство, энергию, силу, отвагу и кровь, пролитую за Отечество. 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30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946" y="1087582"/>
            <a:ext cx="5543560" cy="1409696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>
                    <a:lumMod val="25000"/>
                  </a:schemeClr>
                </a:solidFill>
              </a:rPr>
              <a:t>       Золотой двуглавый орел на красном поле. В лапах  орла- скипетр и держава, олицетворяющие государственную власть и единое государство; на груди - изображение всадника, поражающего копьем дракона. Это один из древних символов борьбы добра со злом, света с тьмой, защиты Отечества.. Сегодняшний герб России - это новый герб, но его составные части глубоко традиционны; он и отражает разные этапы отечественной истории, и продолжает их в преддверье третьего тысячелетия.</a:t>
            </a:r>
            <a:endParaRPr lang="ru-RU" sz="1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500034" y="3929066"/>
            <a:ext cx="8229600" cy="26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gov.ru/main/img/gerb(fkz)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739" y="1348197"/>
            <a:ext cx="3071834" cy="3686201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000250" y="2000250"/>
            <a:ext cx="5143500" cy="1214438"/>
            <a:chOff x="214282" y="1214422"/>
            <a:chExt cx="6702313" cy="1905000"/>
          </a:xfrm>
        </p:grpSpPr>
        <p:pic>
          <p:nvPicPr>
            <p:cNvPr id="6163" name="Picture 8" descr="ребусы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30000" t="78751"/>
            <a:stretch>
              <a:fillRect/>
            </a:stretch>
          </p:blipFill>
          <p:spPr bwMode="auto">
            <a:xfrm>
              <a:off x="214282" y="2714620"/>
              <a:ext cx="309563" cy="40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Picture 15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26" y="1357298"/>
              <a:ext cx="857256" cy="1440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17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1285860"/>
              <a:ext cx="2190752" cy="178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19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0" y="1214422"/>
              <a:ext cx="1273025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21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9058" y="1357298"/>
              <a:ext cx="1445905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28"/>
            <p:cNvGrpSpPr>
              <a:grpSpLocks/>
            </p:cNvGrpSpPr>
            <p:nvPr/>
          </p:nvGrpSpPr>
          <p:grpSpPr bwMode="auto">
            <a:xfrm>
              <a:off x="5072066" y="1214422"/>
              <a:ext cx="714380" cy="428628"/>
              <a:chOff x="5286380" y="1214422"/>
              <a:chExt cx="714380" cy="428628"/>
            </a:xfrm>
          </p:grpSpPr>
          <p:pic>
            <p:nvPicPr>
              <p:cNvPr id="6170" name="Picture 23" descr="&amp;rcy;&amp;iecy;&amp;bcy;&amp;ucy;&amp;scy;&amp;ycy;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-20001" b="77499"/>
              <a:stretch>
                <a:fillRect/>
              </a:stretch>
            </p:blipFill>
            <p:spPr bwMode="auto">
              <a:xfrm>
                <a:off x="5500694" y="1214422"/>
                <a:ext cx="28575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23" descr="&amp;rcy;&amp;iecy;&amp;bcy;&amp;ucy;&amp;scy;&amp;ycy;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-20001" b="77499"/>
              <a:stretch>
                <a:fillRect/>
              </a:stretch>
            </p:blipFill>
            <p:spPr bwMode="auto">
              <a:xfrm>
                <a:off x="5286380" y="1214422"/>
                <a:ext cx="28575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23" descr="&amp;rcy;&amp;iecy;&amp;bcy;&amp;ucy;&amp;scy;&amp;ycy;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-20001" b="77499"/>
              <a:stretch>
                <a:fillRect/>
              </a:stretch>
            </p:blipFill>
            <p:spPr bwMode="auto">
              <a:xfrm>
                <a:off x="5715008" y="1214422"/>
                <a:ext cx="28575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69" name="Picture 8" descr="ребусы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30000" t="78751"/>
            <a:stretch>
              <a:fillRect/>
            </a:stretch>
          </p:blipFill>
          <p:spPr bwMode="auto">
            <a:xfrm>
              <a:off x="428596" y="2714620"/>
              <a:ext cx="309563" cy="40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857375" y="214313"/>
            <a:ext cx="5214938" cy="1214437"/>
            <a:chOff x="500034" y="857232"/>
            <a:chExt cx="6828401" cy="1726654"/>
          </a:xfrm>
        </p:grpSpPr>
        <p:pic>
          <p:nvPicPr>
            <p:cNvPr id="6153" name="Picture 25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034" y="1142984"/>
              <a:ext cx="1476372" cy="132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7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8860" y="1214422"/>
              <a:ext cx="1404934" cy="1250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9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14810" y="857232"/>
              <a:ext cx="1905000" cy="141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33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57950" y="1071546"/>
              <a:ext cx="970485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50"/>
            <p:cNvGrpSpPr>
              <a:grpSpLocks/>
            </p:cNvGrpSpPr>
            <p:nvPr/>
          </p:nvGrpSpPr>
          <p:grpSpPr bwMode="auto">
            <a:xfrm>
              <a:off x="4286248" y="2214554"/>
              <a:ext cx="1206405" cy="369332"/>
              <a:chOff x="5643570" y="2428868"/>
              <a:chExt cx="1206405" cy="369332"/>
            </a:xfrm>
          </p:grpSpPr>
          <p:pic>
            <p:nvPicPr>
              <p:cNvPr id="6161" name="Picture 31" descr="&amp;rcy;&amp;iecy;&amp;bcy;&amp;ucy;&amp;scy;&amp;ycy;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643570" y="2571744"/>
                <a:ext cx="40005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2" name="Прямоугольник 35"/>
              <p:cNvSpPr>
                <a:spLocks noChangeArrowheads="1"/>
              </p:cNvSpPr>
              <p:nvPr/>
            </p:nvSpPr>
            <p:spPr bwMode="auto">
              <a:xfrm>
                <a:off x="6072198" y="2428868"/>
                <a:ext cx="7777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 1  = Д</a:t>
                </a:r>
              </a:p>
            </p:txBody>
          </p:sp>
        </p:grpSp>
        <p:pic>
          <p:nvPicPr>
            <p:cNvPr id="6158" name="Picture 23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20001" b="77499"/>
            <a:stretch>
              <a:fillRect/>
            </a:stretch>
          </p:blipFill>
          <p:spPr bwMode="auto">
            <a:xfrm>
              <a:off x="1647200" y="1000108"/>
              <a:ext cx="280209" cy="41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23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20001" b="77499"/>
            <a:stretch>
              <a:fillRect/>
            </a:stretch>
          </p:blipFill>
          <p:spPr bwMode="auto">
            <a:xfrm>
              <a:off x="1437043" y="1000108"/>
              <a:ext cx="280209" cy="41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3" descr="&amp;rcy;&amp;iecy;&amp;bcy;&amp;ucy;&amp;scy;&amp;ycy;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20001" b="77499"/>
            <a:stretch>
              <a:fillRect/>
            </a:stretch>
          </p:blipFill>
          <p:spPr bwMode="auto">
            <a:xfrm>
              <a:off x="1857356" y="1000108"/>
              <a:ext cx="280209" cy="41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13" cstate="print"/>
          <a:srcRect l="22852" t="38437" r="22070" b="34375"/>
          <a:stretch>
            <a:fillRect/>
          </a:stretch>
        </p:blipFill>
        <p:spPr bwMode="auto">
          <a:xfrm>
            <a:off x="2428875" y="3500438"/>
            <a:ext cx="50720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4" cstate="print"/>
          <a:srcRect l="35742" t="37500" r="32617" b="34375"/>
          <a:stretch>
            <a:fillRect/>
          </a:stretch>
        </p:blipFill>
        <p:spPr bwMode="auto">
          <a:xfrm>
            <a:off x="3429000" y="5214938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214313" y="1714500"/>
            <a:ext cx="8715375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14313" y="3429000"/>
            <a:ext cx="8715375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14313" y="5072063"/>
            <a:ext cx="8715375" cy="158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cs10599.userapi.com/u144632685/-7/x_0b98e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970" y="4273688"/>
            <a:ext cx="2714644" cy="191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34837" y="1108362"/>
            <a:ext cx="6303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25000"/>
                  </a:schemeClr>
                </a:solidFill>
              </a:rPr>
              <a:t>Гражданин отечества – достойный сын!</a:t>
            </a:r>
            <a:endParaRPr lang="ru-RU" sz="48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667</TotalTime>
  <Words>342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карта России</vt:lpstr>
      <vt:lpstr>Что значит быть патриотом России?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патриотом России?</dc:title>
  <dc:creator>Admin</dc:creator>
  <cp:lastModifiedBy>802222</cp:lastModifiedBy>
  <cp:revision>33</cp:revision>
  <dcterms:created xsi:type="dcterms:W3CDTF">2011-11-30T20:11:58Z</dcterms:created>
  <dcterms:modified xsi:type="dcterms:W3CDTF">2014-02-24T13:05:39Z</dcterms:modified>
</cp:coreProperties>
</file>