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2F0C7-A1F3-45E2-AE4C-3FDFE36F4E09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441B-B4B2-4ABD-9AB7-FF86AAE6E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5E91B-E922-4757-8F23-2AF9F07E41B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Music\Muzyka_-_Melodiya_lyubvi_melodiya_vospominaniya_melodiya_morya_i_tishiny_melodiya_nochi_bezmolvnoj_i_zvyozdnoj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21.privet.ru/lr/0d08c6adc4cd26ab8e8d1bff27ec2a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Muzyka_-_Melodiya_lyubvi_melodiya_vospominaniya_melodiya_morya_i_tishiny_melodiya_nochi_bezmolvnoj_i_zvyozdnoj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7002905_1293127589_1422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3.proshkolu.ru/content/media/pic/std/3000000/2540000/2539289-50ad195c9696136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6247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980728"/>
            <a:ext cx="4392488" cy="295232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истории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праздника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pt.cominformua.com/media/k2/items/cache/1d11e5ebeed3c42540f69555bbe34fb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921299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Dcy;&amp;iecy;&amp;ncy;&amp;softcy; &amp;Scy;&amp;ocy;&amp;vcy;&amp;iecy;&amp;tcy;&amp;scy;&amp;kcy;&amp;ocy;&amp;jcy; &amp;Acy;&amp;rcy;&amp;mcy;&amp;icy;&amp;icy; &amp;icy; &amp;Vcy;&amp;ocy;&amp;iecy;&amp;ncy;&amp;ncy;&amp;ocy;-&amp;Mcy;&amp;ocy;&amp;rcy;&amp;scy;&amp;kcy;&amp;ocy;&amp;gcy;&amp;ocy; &amp;Fcy;&amp;lcy;&amp;o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84376" cy="4725144"/>
          </a:xfrm>
          <a:prstGeom prst="rect">
            <a:avLst/>
          </a:prstGeom>
          <a:noFill/>
        </p:spPr>
      </p:pic>
      <p:pic>
        <p:nvPicPr>
          <p:cNvPr id="3" name="Picture 2" descr="&amp;Dcy;&amp;iecy;&amp;ncy;&amp;softcy; &amp;Scy;&amp;ocy;&amp;vcy;&amp;iecy;&amp;tcy;&amp;scy;&amp;kcy;&amp;ocy;&amp;jcy; &amp;Acy;&amp;rcy;&amp;mcy;&amp;icy;&amp;icy; &amp;icy; &amp;Vcy;&amp;ocy;&amp;iecy;&amp;ncy;&amp;ncy;&amp;ocy;-&amp;Mcy;&amp;ocy;&amp;rcy;&amp;scy;&amp;kcy;&amp;ocy;&amp;gcy;&amp;ocy; &amp;Fcy;&amp;lcy;&amp;ocy;&amp;t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095625"/>
          </a:xfrm>
          <a:prstGeom prst="rect">
            <a:avLst/>
          </a:prstGeom>
          <a:noFill/>
        </p:spPr>
      </p:pic>
      <p:pic>
        <p:nvPicPr>
          <p:cNvPr id="4" name="Picture 2" descr="&amp;Dcy;&amp;iecy;&amp;ncy;&amp;softcy; &amp;Scy;&amp;ocy;&amp;vcy;&amp;iecy;&amp;tcy;&amp;scy;&amp;kcy;&amp;ocy;&amp;jcy; &amp;Acy;&amp;rcy;&amp;mcy;&amp;icy;&amp;icy; &amp;icy; &amp;Vcy;&amp;ocy;&amp;iecy;&amp;ncy;&amp;ncy;&amp;ocy;-&amp;Mcy;&amp;ocy;&amp;rcy;&amp;scy;&amp;kcy;&amp;ocy;&amp;gcy;&amp;ocy; &amp;Fcy;&amp;lcy;&amp;o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752850"/>
            <a:ext cx="47625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1946 года праздник стал называться Днем Советской Армии и Военно-Морского Флота.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4406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www.susun.ru/img/23fewralja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32848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61926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февраля 1995 года Государственная Дума России приняла федеральный закон «О днях воинской славы России», в котором этот день назван так: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февраля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День победы Красной Армии над кайзеровскими войсками Германии в 1918г. —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ne-gnevi-boga.at.ua/_ph/11/2/46044538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504056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et.whotrades.com/u1/photoE14A/20261694899-0/blogpost.jpe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72819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Даты крупнейших военных </a:t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событий России XX столетия</a:t>
            </a:r>
            <a:r>
              <a:rPr lang="ru-RU" sz="3600" u="sng" dirty="0" smtClean="0"/>
              <a:t/>
            </a:r>
            <a:br>
              <a:rPr lang="ru-RU" sz="3600" u="sng" dirty="0" smtClean="0"/>
            </a:br>
            <a:endParaRPr lang="ru-RU" sz="36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712968" cy="4248472"/>
          </a:xfrm>
        </p:spPr>
        <p:txBody>
          <a:bodyPr>
            <a:normAutofit/>
          </a:bodyPr>
          <a:lstStyle/>
          <a:p>
            <a:pPr marL="514350" indent="-51435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1.Русско-японская война 1904-1905 гг.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Первая Мировая война 1914-1918 гг.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Гражданская война 1918-1921 гг.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Советско-финская война 1939-1940 гг.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Великая Отечественная война 1941-1945 гг.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Афганский и чеченский конфликты 1990-х гг.</a:t>
            </a:r>
          </a:p>
          <a:p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0d0_1ef1cfb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2204864"/>
            <a:ext cx="454836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Викторина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109</Words>
  <Application>Microsoft Office PowerPoint</Application>
  <PresentationFormat>Экран (4:3)</PresentationFormat>
  <Paragraphs>14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Из истории   праздника</vt:lpstr>
      <vt:lpstr>Слайд 4</vt:lpstr>
      <vt:lpstr>С 1946 года праздник стал называться Днем Советской Армии и Военно-Морского Флота.  </vt:lpstr>
      <vt:lpstr>Слайд 6</vt:lpstr>
      <vt:lpstr>Слайд 7</vt:lpstr>
      <vt:lpstr>Даты крупнейших военных  событий России XX столетия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26</cp:revision>
  <dcterms:created xsi:type="dcterms:W3CDTF">2014-02-16T19:12:03Z</dcterms:created>
  <dcterms:modified xsi:type="dcterms:W3CDTF">2014-02-19T08:17:14Z</dcterms:modified>
</cp:coreProperties>
</file>