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708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928934"/>
            <a:ext cx="7772400" cy="1829761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80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«</a:t>
            </a:r>
            <a:r>
              <a:rPr lang="ru-RU" sz="80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Как вести себя при задержании»</a:t>
            </a:r>
            <a:r>
              <a:rPr lang="ru-RU" sz="66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ru-RU" sz="66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endParaRPr lang="ru-RU" sz="6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4214818"/>
            <a:ext cx="7854696" cy="1752600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/>
              <a:t>Классный  час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0"/>
            <a:ext cx="8229600" cy="4525963"/>
          </a:xfrm>
        </p:spPr>
        <p:txBody>
          <a:bodyPr>
            <a:noAutofit/>
          </a:bodyPr>
          <a:lstStyle/>
          <a:p>
            <a:r>
              <a:rPr lang="ru-RU" sz="3600" b="1" i="1" dirty="0" smtClean="0"/>
              <a:t>В каком случае может быть задержан несовершеннолетний ребенок?</a:t>
            </a:r>
            <a:endParaRPr lang="ru-RU" sz="3600" dirty="0" smtClean="0"/>
          </a:p>
          <a:p>
            <a:r>
              <a:rPr lang="ru-RU" sz="3600" i="1" dirty="0" smtClean="0"/>
              <a:t>В случае нарушения  Областного закона от 16.12. 2009г. № 346-3С «О мерах по предупреждению причинения вреда здоровью детей, их физическому, интеллектуальному,  психологическому, духовному и нравственному  здоровью»</a:t>
            </a:r>
            <a:endParaRPr lang="ru-RU" sz="3600" dirty="0" smtClean="0"/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</TotalTime>
  <Words>45</Words>
  <PresentationFormat>Экран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Поток</vt:lpstr>
      <vt:lpstr>    «Как вести себя при задержании» </vt:lpstr>
      <vt:lpstr> 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виноградов</cp:lastModifiedBy>
  <cp:revision>3</cp:revision>
  <dcterms:modified xsi:type="dcterms:W3CDTF">2014-01-17T10:07:18Z</dcterms:modified>
</cp:coreProperties>
</file>