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4" r:id="rId5"/>
    <p:sldId id="261" r:id="rId6"/>
    <p:sldId id="265" r:id="rId7"/>
    <p:sldId id="266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8003-4D1C-4278-96CB-2AE923A957B5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D8270-652B-4019-9B43-DB085B826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tv.ru/sprojects_anketa/si=594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 27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школа 27\Picture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D:\Патриотизм\картинки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3624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школа 27\Picture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 rot="2536428">
            <a:off x="5220072" y="260648"/>
            <a:ext cx="1296144" cy="28529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4128063">
            <a:off x="5920263" y="1394379"/>
            <a:ext cx="1296144" cy="28529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952957">
            <a:off x="6083848" y="2726680"/>
            <a:ext cx="1296144" cy="28529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21224350">
            <a:off x="3643578" y="62167"/>
            <a:ext cx="1296144" cy="28529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8560674">
            <a:off x="2413613" y="959800"/>
            <a:ext cx="1296144" cy="28529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4486967">
            <a:off x="2230126" y="2642260"/>
            <a:ext cx="1296144" cy="28529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913479">
            <a:off x="3283577" y="3628067"/>
            <a:ext cx="1296144" cy="28529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9205661">
            <a:off x="4997627" y="3496215"/>
            <a:ext cx="1296144" cy="28529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779912" y="2204864"/>
            <a:ext cx="2160240" cy="22322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635896" y="2708920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Патриот-</a:t>
            </a:r>
          </a:p>
          <a:p>
            <a:pPr algn="ctr"/>
            <a:r>
              <a:rPr lang="ru-RU" sz="4000" i="1" dirty="0" smtClean="0"/>
              <a:t>кто он?</a:t>
            </a:r>
            <a:endParaRPr lang="ru-RU" sz="4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школа 27\Picture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1700808"/>
            <a:ext cx="9144000" cy="41549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i="1" dirty="0" smtClean="0"/>
              <a:t>ПАТРИОТ –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Человек</a:t>
            </a:r>
            <a:r>
              <a:rPr lang="ru-RU" sz="4400" dirty="0" smtClean="0"/>
              <a:t>, проникнутый патриотизмом. </a:t>
            </a:r>
            <a:endParaRPr lang="ru-RU" sz="4400" dirty="0" smtClean="0"/>
          </a:p>
          <a:p>
            <a:pPr marL="742950" indent="-742950"/>
            <a:r>
              <a:rPr lang="ru-RU" sz="4400" dirty="0" smtClean="0"/>
              <a:t>2</a:t>
            </a:r>
            <a:r>
              <a:rPr lang="ru-RU" sz="4400" dirty="0" smtClean="0"/>
              <a:t>. Человек, преданный интересам </a:t>
            </a:r>
            <a:r>
              <a:rPr lang="ru-RU" sz="4400" dirty="0" smtClean="0"/>
              <a:t>какого-нибудь </a:t>
            </a:r>
            <a:r>
              <a:rPr lang="ru-RU" sz="4400" dirty="0" smtClean="0"/>
              <a:t>дела, глубоко привязанный к </a:t>
            </a:r>
            <a:r>
              <a:rPr lang="ru-RU" sz="4400" dirty="0" smtClean="0"/>
              <a:t>чему-нибудь. 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i="1" dirty="0" smtClean="0"/>
              <a:t>Словарь Ожегова.</a:t>
            </a:r>
            <a:r>
              <a:rPr lang="ru-RU" sz="4400" i="1" dirty="0" smtClean="0"/>
              <a:t> </a:t>
            </a:r>
            <a:br>
              <a:rPr lang="ru-RU" sz="4400" i="1" dirty="0" smtClean="0"/>
            </a:br>
            <a:r>
              <a:rPr lang="ru-RU" sz="4400" b="1" i="1" dirty="0" smtClean="0"/>
              <a:t>Толковый словарь русского </a:t>
            </a:r>
            <a:r>
              <a:rPr lang="ru-RU" sz="4400" b="1" i="1" dirty="0" smtClean="0"/>
              <a:t>языка.</a:t>
            </a:r>
            <a:endParaRPr lang="ru-RU" sz="4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школа 27\Picture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332656"/>
            <a:ext cx="9144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i="1" dirty="0" smtClean="0"/>
              <a:t>«Берегите </a:t>
            </a:r>
            <a:r>
              <a:rPr lang="ru-RU" sz="6000" i="1" dirty="0" smtClean="0"/>
              <a:t>нашу Родину…»</a:t>
            </a:r>
            <a:endParaRPr lang="ru-RU" sz="60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60848"/>
            <a:ext cx="914400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i="1" dirty="0" smtClean="0"/>
              <a:t>Сохрани</a:t>
            </a:r>
          </a:p>
          <a:p>
            <a:pPr algn="ctr"/>
            <a:r>
              <a:rPr lang="ru-RU" sz="4800" i="1" dirty="0" smtClean="0"/>
              <a:t>Цени</a:t>
            </a:r>
          </a:p>
          <a:p>
            <a:pPr algn="ctr"/>
            <a:r>
              <a:rPr lang="ru-RU" sz="4800" i="1" dirty="0" smtClean="0"/>
              <a:t>Уважай</a:t>
            </a:r>
          </a:p>
          <a:p>
            <a:pPr algn="ctr"/>
            <a:r>
              <a:rPr lang="ru-RU" sz="4800" i="1" dirty="0" smtClean="0"/>
              <a:t>Запомни</a:t>
            </a:r>
          </a:p>
          <a:p>
            <a:pPr algn="ctr"/>
            <a:r>
              <a:rPr lang="ru-RU" sz="4800" i="1" dirty="0" smtClean="0"/>
              <a:t>Люби</a:t>
            </a:r>
          </a:p>
          <a:p>
            <a:pPr algn="ctr"/>
            <a:r>
              <a:rPr lang="ru-RU" sz="4800" i="1" dirty="0" smtClean="0"/>
              <a:t>Защищай</a:t>
            </a:r>
            <a:endParaRPr lang="ru-RU" sz="4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55892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hlinkClick r:id="rId3"/>
              </a:rPr>
              <a:t>http://www.1tv.ru/sprojects_anketa/si=5941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школа 27\Picture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700808"/>
            <a:ext cx="914400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Можете ли вы себя назвать патриотом своей страны? </a:t>
            </a:r>
            <a:endParaRPr kumimoji="0" lang="ru-RU" sz="6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 27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51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27</dc:creator>
  <cp:lastModifiedBy>школа 27</cp:lastModifiedBy>
  <cp:revision>7</cp:revision>
  <dcterms:created xsi:type="dcterms:W3CDTF">2013-12-14T09:01:11Z</dcterms:created>
  <dcterms:modified xsi:type="dcterms:W3CDTF">2013-12-16T05:46:32Z</dcterms:modified>
</cp:coreProperties>
</file>