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3339-08ED-4BC7-8C30-F45D364D8311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5DD92-8F9E-4650-B82F-EACC6BBA6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5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5DD92-8F9E-4650-B82F-EACC6BBA6B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FC7EBA-C0B6-4D2A-BE64-FC55143B61AA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D3238D-31C6-4532-890B-09FB6C6AE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50019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Тема урока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86058"/>
            <a:ext cx="7772400" cy="2025253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13500" b="1" dirty="0" smtClean="0"/>
              <a:t>«</a:t>
            </a:r>
            <a:r>
              <a:rPr lang="ru-RU" sz="16600" b="1" dirty="0" smtClean="0"/>
              <a:t>Прямоугольный треугольник»</a:t>
            </a:r>
            <a:endParaRPr lang="ru-RU" sz="1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877272"/>
            <a:ext cx="4055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математики </a:t>
            </a:r>
            <a:r>
              <a:rPr lang="ru-RU" dirty="0" err="1" smtClean="0"/>
              <a:t>Божкова</a:t>
            </a:r>
            <a:r>
              <a:rPr lang="ru-RU" dirty="0" smtClean="0"/>
              <a:t> Г.А.</a:t>
            </a:r>
          </a:p>
          <a:p>
            <a:r>
              <a:rPr lang="ru-RU" dirty="0" smtClean="0"/>
              <a:t>ГКОУ «</a:t>
            </a:r>
            <a:r>
              <a:rPr lang="ru-RU" dirty="0" err="1" smtClean="0"/>
              <a:t>Лемешкинская</a:t>
            </a:r>
            <a:r>
              <a:rPr lang="ru-RU" dirty="0" smtClean="0"/>
              <a:t> С(к)ОШИ»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8136516">
            <a:off x="1994759" y="1341321"/>
            <a:ext cx="4440102" cy="4246794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86248" y="0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3286124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286256"/>
            <a:ext cx="51841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</a:rPr>
              <a:t>В треугольнике АВС, изображенном на рисунке,</a:t>
            </a:r>
          </a:p>
          <a:p>
            <a:r>
              <a:rPr lang="ru-RU" sz="2800" dirty="0" smtClean="0">
                <a:latin typeface="Times New Roman" pitchFamily="18" charset="0"/>
              </a:rPr>
              <a:t>угол В прямой. Это значит, что треугольник АВС                                         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3432" y="5501999"/>
            <a:ext cx="2918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прямоугольный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8901474">
            <a:off x="3779001" y="-1195587"/>
            <a:ext cx="4193530" cy="4141375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643174" y="714356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847124" y="642918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29322" y="36433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454403"/>
            <a:ext cx="6206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Если в треугольнике АКЕ угол А </a:t>
            </a:r>
          </a:p>
          <a:p>
            <a:r>
              <a:rPr lang="ru-RU" sz="2400" dirty="0" smtClean="0">
                <a:latin typeface="Times New Roman" pitchFamily="18" charset="0"/>
              </a:rPr>
              <a:t>то из этого следует, что треугольник АКЕ 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452716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прямой,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5766" y="4774894"/>
            <a:ext cx="2390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прямоугольный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-71470" y="928670"/>
            <a:ext cx="128588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1571612"/>
            <a:ext cx="1357322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472" y="135729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78629" y="14644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ый треугольник 9"/>
          <p:cNvSpPr/>
          <p:nvPr/>
        </p:nvSpPr>
        <p:spPr>
          <a:xfrm>
            <a:off x="642910" y="2357430"/>
            <a:ext cx="1357322" cy="135732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643446"/>
            <a:ext cx="2071702" cy="1200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43240" y="1000108"/>
            <a:ext cx="1870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Прямой угол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4678" y="3071810"/>
            <a:ext cx="3989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Прямоугольный треугольник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430" y="5214950"/>
            <a:ext cx="2237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Прямоугольник</a:t>
            </a:r>
            <a:endParaRPr lang="ru-RU" sz="2400" dirty="0">
              <a:latin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2910" y="350043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50067" y="360759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14348" y="478632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857224" y="471488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428860" y="471488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500298" y="478632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14348" y="564357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821505" y="575073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2571736" y="564357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2464579" y="575073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2357430"/>
            <a:ext cx="2857520" cy="2786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000364" y="785794"/>
            <a:ext cx="2928958" cy="1571636"/>
          </a:xfrm>
          <a:prstGeom prst="triangle">
            <a:avLst>
              <a:gd name="adj" fmla="val 491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</p:cNvCxnSpPr>
          <p:nvPr/>
        </p:nvCxnSpPr>
        <p:spPr>
          <a:xfrm rot="16200000" flipH="1">
            <a:off x="3036083" y="2321711"/>
            <a:ext cx="2786082" cy="285752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3" idx="4"/>
          </p:cNvCxnSpPr>
          <p:nvPr/>
        </p:nvCxnSpPr>
        <p:spPr>
          <a:xfrm>
            <a:off x="5786446" y="2357430"/>
            <a:ext cx="14287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000364" y="2428868"/>
            <a:ext cx="2786082" cy="2714644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5786" y="5429264"/>
            <a:ext cx="602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Сколько треугольников? Определите их вид.</a:t>
            </a: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500306"/>
            <a:ext cx="1643074" cy="15716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28662" y="1571612"/>
            <a:ext cx="2143140" cy="92869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2500306"/>
            <a:ext cx="1643074" cy="157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Прямоугольный треугольник 10"/>
          <p:cNvSpPr/>
          <p:nvPr/>
        </p:nvSpPr>
        <p:spPr>
          <a:xfrm rot="8036373">
            <a:off x="4760864" y="3474988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8062060">
            <a:off x="4761339" y="2832521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8180059">
            <a:off x="4761203" y="2189443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13447070">
            <a:off x="6975879" y="2832484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2736547">
            <a:off x="6975549" y="2832680"/>
            <a:ext cx="914400" cy="913359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rot="8187806">
            <a:off x="6975746" y="2189408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691" y="1071546"/>
            <a:ext cx="540346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</a:rPr>
              <a:t> Повторили виды углов.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</a:rPr>
              <a:t> Познакомились с </a:t>
            </a:r>
            <a:r>
              <a:rPr lang="ru-RU" sz="2800" dirty="0" smtClean="0">
                <a:latin typeface="Times New Roman" pitchFamily="18" charset="0"/>
              </a:rPr>
              <a:t>понятием</a:t>
            </a:r>
          </a:p>
          <a:p>
            <a:r>
              <a:rPr lang="ru-RU" sz="2800" dirty="0" smtClean="0">
                <a:latin typeface="Times New Roman" pitchFamily="18" charset="0"/>
              </a:rPr>
              <a:t> прямоугольного треугольника.</a:t>
            </a:r>
            <a:endParaRPr lang="ru-RU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</a:rPr>
              <a:t> Научились </a:t>
            </a:r>
            <a:r>
              <a:rPr lang="ru-RU" sz="2800" dirty="0" smtClean="0">
                <a:latin typeface="Times New Roman" pitchFamily="18" charset="0"/>
              </a:rPr>
              <a:t>распознавать его </a:t>
            </a:r>
          </a:p>
          <a:p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</a:rPr>
              <a:t>среди </a:t>
            </a:r>
            <a:r>
              <a:rPr lang="ru-RU" sz="2800" dirty="0" smtClean="0">
                <a:latin typeface="Times New Roman" pitchFamily="18" charset="0"/>
              </a:rPr>
              <a:t>других треугольников.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</a:rPr>
              <a:t> Занимались творческой работой.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57232"/>
            <a:ext cx="84489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</a:rPr>
              <a:t> Повторим виды углов.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</a:rPr>
              <a:t> Познакомимся с </a:t>
            </a:r>
            <a:r>
              <a:rPr lang="ru-RU" sz="2800" dirty="0" smtClean="0">
                <a:latin typeface="Times New Roman" pitchFamily="18" charset="0"/>
              </a:rPr>
              <a:t>понятием</a:t>
            </a:r>
          </a:p>
          <a:p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прямоугольного треугольника.</a:t>
            </a:r>
            <a:endParaRPr lang="ru-RU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</a:rPr>
              <a:t> Научимся </a:t>
            </a:r>
            <a:r>
              <a:rPr lang="ru-RU" sz="2800" dirty="0" smtClean="0">
                <a:latin typeface="Times New Roman" pitchFamily="18" charset="0"/>
              </a:rPr>
              <a:t>распознавать прямоугольный треугольник</a:t>
            </a:r>
          </a:p>
          <a:p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среди других треугольников.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</a:rPr>
              <a:t> Будем заниматься творческой работой.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428860" y="2071678"/>
            <a:ext cx="4572032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28860" y="2071678"/>
            <a:ext cx="3000396" cy="257176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>
            <a:off x="2786050" y="2071678"/>
            <a:ext cx="214314" cy="8572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85786" y="5429264"/>
            <a:ext cx="677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Это         , он состоит из                   и                       .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4334" y="5503097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угол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877948" y="5497476"/>
            <a:ext cx="1673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 вершины  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5488205"/>
            <a:ext cx="176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двух сторон</a:t>
            </a:r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-71470" y="1071546"/>
            <a:ext cx="142876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42910" y="1785926"/>
            <a:ext cx="192882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000496" y="1785926"/>
            <a:ext cx="200026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000496" y="571480"/>
            <a:ext cx="1643074" cy="121444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29454" y="500042"/>
            <a:ext cx="157163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715272" y="1285860"/>
            <a:ext cx="157163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214414" y="4071942"/>
            <a:ext cx="150019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643174" y="2643182"/>
            <a:ext cx="1500198" cy="135732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143504" y="4000504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6215074" y="2857496"/>
            <a:ext cx="1785950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071538" y="4714884"/>
            <a:ext cx="2214578" cy="10001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14678" y="4714884"/>
            <a:ext cx="1928826" cy="78581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4348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286248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001024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285984" y="40719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000892" y="40005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786314" y="5500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1643042" y="714356"/>
            <a:ext cx="6929486" cy="4357718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5572140"/>
            <a:ext cx="7068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Это                         , у него           стороны и         угла.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5633695"/>
            <a:ext cx="177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треугольник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91981" y="5633695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три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5633695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три</a:t>
            </a:r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500174"/>
            <a:ext cx="7858180" cy="3929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4348" y="1500174"/>
            <a:ext cx="7786742" cy="3857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7929586" y="1714488"/>
            <a:ext cx="42862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143900" y="1928802"/>
            <a:ext cx="42862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4348" y="5000636"/>
            <a:ext cx="5000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999306" y="5214950"/>
            <a:ext cx="42862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487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Постройте прямой угол, как показано на рисунке.</a:t>
            </a:r>
          </a:p>
          <a:p>
            <a:r>
              <a:rPr lang="ru-RU" sz="2400" dirty="0" smtClean="0">
                <a:latin typeface="Times New Roman" pitchFamily="18" charset="0"/>
              </a:rPr>
              <a:t> Достройте его до треугольника.</a:t>
            </a:r>
          </a:p>
          <a:p>
            <a:r>
              <a:rPr lang="ru-RU" sz="2400" dirty="0" smtClean="0">
                <a:latin typeface="Times New Roman" pitchFamily="18" charset="0"/>
              </a:rPr>
              <a:t>Выделите красным карандашом вершину прямого угла.</a:t>
            </a:r>
            <a:endParaRPr lang="ru-RU" sz="2400" dirty="0">
              <a:latin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14282" y="4000504"/>
            <a:ext cx="342902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28794" y="5786454"/>
            <a:ext cx="40719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893075" y="575073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785786" y="785794"/>
            <a:ext cx="2143140" cy="207170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5400000">
            <a:off x="6143636" y="214290"/>
            <a:ext cx="1643074" cy="335758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1928794" y="3286124"/>
            <a:ext cx="1857388" cy="3429024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6036479" y="2393149"/>
            <a:ext cx="1214446" cy="4143404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85786" y="264318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892943" y="275033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86380" y="128586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5393537" y="117870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357554" y="342900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00430" y="357187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8429652" y="485776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8322495" y="496491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928670"/>
            <a:ext cx="809708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</a:rPr>
              <a:t>Если в треугольнике один</a:t>
            </a:r>
          </a:p>
          <a:p>
            <a:r>
              <a:rPr lang="ru-RU" sz="5400" dirty="0" smtClean="0">
                <a:latin typeface="Times New Roman" pitchFamily="18" charset="0"/>
              </a:rPr>
              <a:t>из углов прямой,</a:t>
            </a:r>
          </a:p>
          <a:p>
            <a:r>
              <a:rPr lang="ru-RU" sz="5400" dirty="0" smtClean="0">
                <a:latin typeface="Times New Roman" pitchFamily="18" charset="0"/>
              </a:rPr>
              <a:t>то треугольник называется</a:t>
            </a:r>
          </a:p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прямоугольным</a:t>
            </a:r>
            <a:r>
              <a:rPr lang="ru-RU" sz="5400" b="1" dirty="0" smtClean="0">
                <a:latin typeface="Times New Roman" pitchFamily="18" charset="0"/>
              </a:rPr>
              <a:t>.</a:t>
            </a:r>
            <a:endParaRPr lang="ru-RU" sz="5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</TotalTime>
  <Words>194</Words>
  <Application>Microsoft Office PowerPoint</Application>
  <PresentationFormat>Экран (4:3)</PresentationFormat>
  <Paragraphs>61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Тема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</dc:title>
  <dc:creator>Галина</dc:creator>
  <cp:lastModifiedBy>Галина</cp:lastModifiedBy>
  <cp:revision>34</cp:revision>
  <dcterms:created xsi:type="dcterms:W3CDTF">2009-12-01T09:32:08Z</dcterms:created>
  <dcterms:modified xsi:type="dcterms:W3CDTF">2013-12-04T14:55:57Z</dcterms:modified>
</cp:coreProperties>
</file>