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0" r:id="rId2"/>
    <p:sldId id="271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EBCF2"/>
    <a:srgbClr val="1CCCE4"/>
    <a:srgbClr val="00CCFF"/>
    <a:srgbClr val="0099FF"/>
    <a:srgbClr val="CCFFFF"/>
    <a:srgbClr val="993300"/>
    <a:srgbClr val="FFCC99"/>
    <a:srgbClr val="CC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30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  <a:solidFill>
            <a:srgbClr val="FFCC99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Улица Льва Толстого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3074" name="Picture 2" descr="C:\Users\User\Desktop\писатели и самара\Лев Толстой\%D0%A4%D0%B0%D0%B9%D0%BBSamarskaya_filarmo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4204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C:\Users\User\Desktop\писатели и самара\Лев Толстой\%D0%A4%D0%B0%D0%B9%D0%BBSamara_push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16424" cy="243115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4740"/>
            <a:ext cx="2133600" cy="24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84740"/>
            <a:ext cx="1895475" cy="24846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73661" cy="15841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79512" y="3789041"/>
            <a:ext cx="3816424" cy="288032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Д/к железнодорожников им. Пушкина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6453334"/>
            <a:ext cx="4242048" cy="216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Самарская государственная филармония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605" y="1268759"/>
            <a:ext cx="2376263" cy="15841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4203251" y="2924944"/>
            <a:ext cx="2380617" cy="2882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Железнодорожный вокзал</a:t>
            </a:r>
            <a:endParaRPr lang="ru-RU" sz="135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71131" y="2924944"/>
            <a:ext cx="2173660" cy="2882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Самарский театр кукол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3584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7"/>
            <a:ext cx="2744688" cy="40504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06" y="4374779"/>
            <a:ext cx="1714913" cy="22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22" y="248207"/>
            <a:ext cx="2666194" cy="1800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216" y="260647"/>
            <a:ext cx="1393318" cy="2048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543656"/>
            <a:ext cx="1512168" cy="19386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706" y="2240697"/>
            <a:ext cx="1512169" cy="19386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835" y="4680934"/>
            <a:ext cx="1463709" cy="19386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924944"/>
            <a:ext cx="1380037" cy="19678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221" y="4680934"/>
            <a:ext cx="1379195" cy="19702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037" y="1628800"/>
            <a:ext cx="1469379" cy="21822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15622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90" y="188640"/>
            <a:ext cx="8855460" cy="792088"/>
          </a:xfrm>
          <a:solidFill>
            <a:srgbClr val="CC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 smtClean="0"/>
              <a:t>Улица Александра Пушкина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90" y="4077071"/>
            <a:ext cx="2664296" cy="24484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32846"/>
            <a:ext cx="2664296" cy="2224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User\Desktop\писатели и самара\Пушкин\pushk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650" y="1132846"/>
            <a:ext cx="3094525" cy="5003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2846"/>
            <a:ext cx="2734658" cy="2224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1"/>
            <a:ext cx="2734658" cy="25204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6300192" y="3429000"/>
            <a:ext cx="273465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Сквер </a:t>
            </a:r>
          </a:p>
          <a:p>
            <a:pPr algn="ctr"/>
            <a:r>
              <a:rPr lang="ru-RU" dirty="0" smtClean="0"/>
              <a:t>им. А.С. Пушкина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61651" y="6165507"/>
            <a:ext cx="309452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Памятник </a:t>
            </a:r>
            <a:r>
              <a:rPr lang="ru-RU" dirty="0" smtClean="0"/>
              <a:t>А.С. Пушкину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429000"/>
            <a:ext cx="266429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Улица А.С. Пушкина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19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исатели и самара\Пушкин\pushkin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843" y="194345"/>
            <a:ext cx="41995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68" y="260648"/>
            <a:ext cx="1927076" cy="1428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893" y="194345"/>
            <a:ext cx="1359511" cy="17281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227" y="2045760"/>
            <a:ext cx="1827465" cy="1293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997" y="4869160"/>
            <a:ext cx="1552575" cy="1798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4004"/>
            <a:ext cx="1173555" cy="17258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679" y="5085184"/>
            <a:ext cx="2523915" cy="16318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64349"/>
            <a:ext cx="1485900" cy="1428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323975" cy="1798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85184"/>
            <a:ext cx="1152128" cy="167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45179"/>
            <a:ext cx="1139782" cy="15578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570" y="2852936"/>
            <a:ext cx="14228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41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писатели и самара\Высоцкий\_7496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71952"/>
            <a:ext cx="3528123" cy="51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писатели и самара\Высоцкий\13344056258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8812"/>
            <a:ext cx="4968552" cy="31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писатели и самара\Высоцкий\Фото с сервера httpwww.ozon.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1709"/>
            <a:ext cx="2041788" cy="24372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000" dirty="0" smtClean="0"/>
              <a:t>Переулок Владимира Высоцкого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8104" y="6257911"/>
            <a:ext cx="3519659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Сквер им. В. Высоцкого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381327"/>
            <a:ext cx="4968552" cy="3342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Памятник В. Высоцкому</a:t>
            </a:r>
            <a:endParaRPr lang="ru-RU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927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исатели и самара\Кирилл и Мефодий\att-4acc27a0626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24"/>
            <a:ext cx="3953619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843808" y="5952945"/>
            <a:ext cx="3953620" cy="792088"/>
          </a:xfrm>
          <a:prstGeom prst="rect">
            <a:avLst/>
          </a:prstGeom>
          <a:solidFill>
            <a:srgbClr val="0EBCF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Памятник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Равноапостольным Кириллу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Мефодию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98"/>
            <a:ext cx="2531513" cy="20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256" y="4362251"/>
            <a:ext cx="1973217" cy="237626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21" y="2132856"/>
            <a:ext cx="2083910" cy="23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97" y="4653136"/>
            <a:ext cx="25960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731" y="89893"/>
            <a:ext cx="1762268" cy="198375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26" y="2204865"/>
            <a:ext cx="1595213" cy="205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447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439</TotalTime>
  <Words>51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Улица Льва Толстого</vt:lpstr>
      <vt:lpstr>Слайд 2</vt:lpstr>
      <vt:lpstr>Улица Александра Пушкина</vt:lpstr>
      <vt:lpstr>Слайд 4</vt:lpstr>
      <vt:lpstr>Переулок Владимира Высоцкого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«Имена русских писателей в названиях улиц Самары».</dc:title>
  <dc:creator>User</dc:creator>
  <cp:lastModifiedBy>k</cp:lastModifiedBy>
  <cp:revision>45</cp:revision>
  <dcterms:created xsi:type="dcterms:W3CDTF">2013-03-29T11:45:13Z</dcterms:created>
  <dcterms:modified xsi:type="dcterms:W3CDTF">2013-10-20T13:51:31Z</dcterms:modified>
</cp:coreProperties>
</file>