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65" r:id="rId2"/>
    <p:sldId id="266" r:id="rId3"/>
    <p:sldId id="267" r:id="rId4"/>
    <p:sldId id="268" r:id="rId5"/>
    <p:sldId id="26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EBCF2"/>
    <a:srgbClr val="1CCCE4"/>
    <a:srgbClr val="00CCFF"/>
    <a:srgbClr val="0099FF"/>
    <a:srgbClr val="CCFFFF"/>
    <a:srgbClr val="993300"/>
    <a:srgbClr val="FFCC99"/>
    <a:srgbClr val="CCFF99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130" autoAdjust="0"/>
  </p:normalViewPr>
  <p:slideViewPr>
    <p:cSldViewPr>
      <p:cViewPr varScale="1">
        <p:scale>
          <a:sx n="113" d="100"/>
          <a:sy n="113" d="100"/>
        </p:scale>
        <p:origin x="-15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4471-2FC2-49C6-9BDD-00CE3A580BE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5BC97-C0BF-4F85-B51F-FE0D6C31D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4471-2FC2-49C6-9BDD-00CE3A580BE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BC97-C0BF-4F85-B51F-FE0D6C31D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4471-2FC2-49C6-9BDD-00CE3A580BE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BC97-C0BF-4F85-B51F-FE0D6C31D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4471-2FC2-49C6-9BDD-00CE3A580BE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BC97-C0BF-4F85-B51F-FE0D6C31D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4471-2FC2-49C6-9BDD-00CE3A580BE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BC97-C0BF-4F85-B51F-FE0D6C31D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4471-2FC2-49C6-9BDD-00CE3A580BE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BC97-C0BF-4F85-B51F-FE0D6C31D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4471-2FC2-49C6-9BDD-00CE3A580BE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BC97-C0BF-4F85-B51F-FE0D6C31D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4471-2FC2-49C6-9BDD-00CE3A580BE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BC97-C0BF-4F85-B51F-FE0D6C31D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4471-2FC2-49C6-9BDD-00CE3A580BE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BC97-C0BF-4F85-B51F-FE0D6C31D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4471-2FC2-49C6-9BDD-00CE3A580BE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BC97-C0BF-4F85-B51F-FE0D6C31D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4471-2FC2-49C6-9BDD-00CE3A580BE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BC97-C0BF-4F85-B51F-FE0D6C31D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2E74471-2FC2-49C6-9BDD-00CE3A580BE0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AC5BC97-C0BF-4F85-B51F-FE0D6C31D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928" y="116632"/>
            <a:ext cx="3600400" cy="270029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43" name="Picture 3" descr="C:\Users\User\Desktop\писатели и самара\Алексей Толстой\so0214_1908-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2538" y="2996952"/>
            <a:ext cx="4989530" cy="36003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36" y="3501007"/>
            <a:ext cx="2972490" cy="309634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6632"/>
            <a:ext cx="1800200" cy="25236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Скругленный прямоугольник 1"/>
          <p:cNvSpPr/>
          <p:nvPr/>
        </p:nvSpPr>
        <p:spPr>
          <a:xfrm>
            <a:off x="360336" y="2924944"/>
            <a:ext cx="341957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Музей-усадьба Алексея Толстого</a:t>
            </a:r>
          </a:p>
        </p:txBody>
      </p:sp>
    </p:spTree>
    <p:extLst>
      <p:ext uri="{BB962C8B-B14F-4D97-AF65-F5344CB8AC3E}">
        <p14:creationId xmlns:p14="http://schemas.microsoft.com/office/powerpoint/2010/main" xmlns="" val="3939195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74" y="116632"/>
            <a:ext cx="8856984" cy="936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Улица Владимира Маяковского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77072"/>
            <a:ext cx="3843502" cy="24800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272" name="Picture 8" descr="C:\Users\User\Desktop\писатели и самара\Маяковский\%D0%A4%D0%B0%D0%B9%D0%BBSamara_church_geo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96753"/>
            <a:ext cx="4680520" cy="4968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96752"/>
            <a:ext cx="3843502" cy="23042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Скругленный прямоугольник 2"/>
          <p:cNvSpPr/>
          <p:nvPr/>
        </p:nvSpPr>
        <p:spPr>
          <a:xfrm>
            <a:off x="179513" y="3573016"/>
            <a:ext cx="3843501" cy="3887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САМАРСКИЙ ГОСУДАРСТВЕННЫЙ </a:t>
            </a:r>
            <a:r>
              <a:rPr lang="ru-RU" sz="1200" dirty="0" smtClean="0"/>
              <a:t>ЦИРК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200" dirty="0"/>
              <a:t>ИМ. ОЛЕГА ПОПОВА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3968" y="6264090"/>
            <a:ext cx="4680520" cy="2880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Храм Георгия Победоносца</a:t>
            </a:r>
          </a:p>
        </p:txBody>
      </p:sp>
    </p:spTree>
    <p:extLst>
      <p:ext uri="{BB962C8B-B14F-4D97-AF65-F5344CB8AC3E}">
        <p14:creationId xmlns:p14="http://schemas.microsoft.com/office/powerpoint/2010/main" xmlns="" val="3062126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2657"/>
            <a:ext cx="2376264" cy="286267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122796" cy="266429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56992"/>
            <a:ext cx="1560174" cy="230425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49080"/>
            <a:ext cx="1637462" cy="222883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29000"/>
            <a:ext cx="1719833" cy="22829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8998" y="4365104"/>
            <a:ext cx="1589707" cy="229284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7523" y="332656"/>
            <a:ext cx="2682950" cy="26642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3534" y="4045068"/>
            <a:ext cx="1657066" cy="243686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33389379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0081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5000" dirty="0" smtClean="0">
                <a:solidFill>
                  <a:schemeClr val="accent5">
                    <a:lumMod val="50000"/>
                  </a:schemeClr>
                </a:solidFill>
              </a:rPr>
              <a:t>Улица Александра Неверова</a:t>
            </a:r>
            <a:endParaRPr lang="ru-RU" sz="5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7" y="1247475"/>
            <a:ext cx="3120924" cy="190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74464"/>
            <a:ext cx="2298263" cy="3565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44077"/>
            <a:ext cx="1090155" cy="160316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0347" y="5015820"/>
            <a:ext cx="1008112" cy="160868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493" y="1274465"/>
            <a:ext cx="2674331" cy="356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7" y="3269010"/>
            <a:ext cx="3120924" cy="167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969269"/>
            <a:ext cx="1093545" cy="164031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7" y="4998038"/>
            <a:ext cx="1062628" cy="162647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5" y="5015820"/>
            <a:ext cx="1065865" cy="16314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1498" y="5013481"/>
            <a:ext cx="1042789" cy="159610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20952182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651" y="188640"/>
            <a:ext cx="8784976" cy="10081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8000"/>
                </a:solidFill>
              </a:rPr>
              <a:t>Улица Аркадия Гайдара</a:t>
            </a: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54791"/>
            <a:ext cx="2592288" cy="344109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060" y="5164565"/>
            <a:ext cx="1083596" cy="151738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208881"/>
            <a:ext cx="1080120" cy="14614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155207"/>
            <a:ext cx="1208486" cy="14940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2879662" cy="263430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220519"/>
            <a:ext cx="1008112" cy="14287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1" y="5208881"/>
            <a:ext cx="1044116" cy="14287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5497" y="5230736"/>
            <a:ext cx="1076325" cy="14287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060" y="1454791"/>
            <a:ext cx="2423371" cy="3427243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" name="Скругленный прямоугольник 2"/>
          <p:cNvSpPr/>
          <p:nvPr/>
        </p:nvSpPr>
        <p:spPr>
          <a:xfrm>
            <a:off x="6012160" y="4221088"/>
            <a:ext cx="2808312" cy="64225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Экранизация </a:t>
            </a:r>
          </a:p>
          <a:p>
            <a:pPr algn="ctr"/>
            <a:r>
              <a:rPr lang="ru-RU" dirty="0" smtClean="0"/>
              <a:t>«Тимур и его команда»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75838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438</TotalTime>
  <Words>30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Исполнительная</vt:lpstr>
      <vt:lpstr>Слайд 1</vt:lpstr>
      <vt:lpstr>Улица Владимира Маяковского</vt:lpstr>
      <vt:lpstr>Слайд 3</vt:lpstr>
      <vt:lpstr>Улица Александра Неверова</vt:lpstr>
      <vt:lpstr>Улица Аркадия Гайдара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«Имена русских писателей в названиях улиц Самары».</dc:title>
  <dc:creator>User</dc:creator>
  <cp:lastModifiedBy>k</cp:lastModifiedBy>
  <cp:revision>44</cp:revision>
  <dcterms:created xsi:type="dcterms:W3CDTF">2013-03-29T11:45:13Z</dcterms:created>
  <dcterms:modified xsi:type="dcterms:W3CDTF">2013-10-20T13:51:05Z</dcterms:modified>
</cp:coreProperties>
</file>