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EBCF2"/>
    <a:srgbClr val="1CCCE4"/>
    <a:srgbClr val="00CCFF"/>
    <a:srgbClr val="0099FF"/>
    <a:srgbClr val="CCFFFF"/>
    <a:srgbClr val="993300"/>
    <a:srgbClr val="FFCC99"/>
    <a:srgbClr val="CCFF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130" autoAdjust="0"/>
  </p:normalViewPr>
  <p:slideViewPr>
    <p:cSldViewPr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592287"/>
          </a:xfrm>
        </p:spPr>
        <p:txBody>
          <a:bodyPr anchor="ctr">
            <a:normAutofit fontScale="90000"/>
          </a:bodyPr>
          <a:lstStyle/>
          <a:p>
            <a:r>
              <a:rPr lang="ru-RU" sz="3200" b="1" dirty="0">
                <a:solidFill>
                  <a:srgbClr val="7835BB"/>
                </a:solidFill>
                <a:effectLst/>
              </a:rPr>
              <a:t/>
            </a:r>
            <a:br>
              <a:rPr lang="ru-RU" sz="3200" b="1" dirty="0">
                <a:solidFill>
                  <a:srgbClr val="7835BB"/>
                </a:solidFill>
                <a:effectLst/>
              </a:rPr>
            </a:br>
            <a:r>
              <a:rPr lang="ru-RU" sz="3200" b="1" dirty="0" smtClean="0">
                <a:solidFill>
                  <a:srgbClr val="7835BB"/>
                </a:solidFill>
                <a:effectLst/>
              </a:rPr>
              <a:t>Слайд-шоу к занятию</a:t>
            </a:r>
            <a:r>
              <a:rPr lang="ru-RU" sz="4700" b="1" dirty="0" smtClean="0">
                <a:solidFill>
                  <a:srgbClr val="7835BB"/>
                </a:solidFill>
                <a:effectLst/>
              </a:rPr>
              <a:t> </a:t>
            </a:r>
            <a:br>
              <a:rPr lang="ru-RU" sz="4700" b="1" dirty="0" smtClean="0">
                <a:solidFill>
                  <a:srgbClr val="7835BB"/>
                </a:solidFill>
                <a:effectLst/>
              </a:rPr>
            </a:br>
            <a:r>
              <a:rPr lang="ru-RU" sz="4700" b="1" dirty="0" smtClean="0">
                <a:solidFill>
                  <a:srgbClr val="7835BB"/>
                </a:solidFill>
                <a:effectLst/>
              </a:rPr>
              <a:t>«</a:t>
            </a:r>
            <a:r>
              <a:rPr lang="ru-RU" sz="4700" b="1" dirty="0">
                <a:solidFill>
                  <a:srgbClr val="7835BB"/>
                </a:solidFill>
                <a:effectLst/>
              </a:rPr>
              <a:t>Имена русских писателей в названиях улиц Самары».</a:t>
            </a:r>
            <a:r>
              <a:rPr lang="ru-RU" sz="4700" dirty="0">
                <a:solidFill>
                  <a:srgbClr val="7835BB"/>
                </a:solidFill>
                <a:effectLst/>
              </a:rPr>
              <a:t/>
            </a:r>
            <a:br>
              <a:rPr lang="ru-RU" sz="4700" dirty="0">
                <a:solidFill>
                  <a:srgbClr val="7835BB"/>
                </a:solidFill>
                <a:effectLst/>
              </a:rPr>
            </a:br>
            <a:endParaRPr lang="ru-RU" sz="4700" dirty="0">
              <a:solidFill>
                <a:srgbClr val="7835BB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280920" cy="2023120"/>
          </a:xfrm>
        </p:spPr>
        <p:txBody>
          <a:bodyPr>
            <a:normAutofit/>
          </a:bodyPr>
          <a:lstStyle/>
          <a:p>
            <a:pPr algn="l"/>
            <a:endParaRPr lang="ru-RU" sz="22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Автор: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учитель высшей категории русского языка и литературы ГБС(К)ОУ школа-интернат №117 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г.о. Самара Платонова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Любовь Александровна.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852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28" y="116632"/>
            <a:ext cx="3600400" cy="27002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3" name="Picture 3" descr="C:\Users\User\Desktop\писатели и самара\Алексей Толстой\so0214_1908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538" y="2996952"/>
            <a:ext cx="4989530" cy="3600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36" y="3501007"/>
            <a:ext cx="2972490" cy="30963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1800200" cy="25236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360336" y="2924944"/>
            <a:ext cx="341957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Музей-усадьба Алексея Толстого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3939195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5194" y="1879885"/>
            <a:ext cx="5256584" cy="3240360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Имена русских писателей в названиях улиц Самары</a:t>
            </a:r>
            <a:endParaRPr lang="ru-RU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45" y="620688"/>
            <a:ext cx="103822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70" y="2564905"/>
            <a:ext cx="1056899" cy="1510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50" y="4547755"/>
            <a:ext cx="1056899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3175"/>
            <a:ext cx="1062608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154" y="5380577"/>
            <a:ext cx="1066800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346" y="4514963"/>
            <a:ext cx="1080120" cy="1512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6"/>
            <a:ext cx="1066800" cy="1510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666" y="620688"/>
            <a:ext cx="10668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766"/>
            <a:ext cx="1188874" cy="1462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72508"/>
            <a:ext cx="1138819" cy="1462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272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36970" cy="720080"/>
          </a:xfr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Максима Горького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02" y="1124744"/>
            <a:ext cx="2976331" cy="22322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676" y="4293096"/>
            <a:ext cx="2780738" cy="20855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119" y="4293096"/>
            <a:ext cx="2780737" cy="20855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467" y="1124744"/>
            <a:ext cx="2838023" cy="21285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1739" y="2492896"/>
            <a:ext cx="3042520" cy="22818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00328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User\Desktop\писатели и самара\Горький\%D0%A4%D0%B0%D0%B9%D0%BBSamara_fontan_vol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15786" cy="625099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04457" cy="23255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4104457" cy="221854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248" y="260648"/>
            <a:ext cx="4506767" cy="1152128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3333CC"/>
                </a:solidFill>
              </a:rPr>
              <a:t>Фонтан на набережной </a:t>
            </a:r>
            <a:br>
              <a:rPr lang="ru-RU" sz="2800" b="1" dirty="0" smtClean="0">
                <a:solidFill>
                  <a:srgbClr val="3333CC"/>
                </a:solidFill>
              </a:rPr>
            </a:br>
            <a:r>
              <a:rPr lang="ru-RU" sz="2800" b="1" dirty="0" smtClean="0">
                <a:solidFill>
                  <a:srgbClr val="3333CC"/>
                </a:solidFill>
              </a:rPr>
              <a:t>и улице М. Горького</a:t>
            </a:r>
            <a:endParaRPr lang="ru-RU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21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исатели и самара\Горький\gork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96" y="188640"/>
            <a:ext cx="2741842" cy="324036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487" y="3229181"/>
            <a:ext cx="2424812" cy="346824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42" y="3645024"/>
            <a:ext cx="990600" cy="14287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96" y="5268676"/>
            <a:ext cx="990600" cy="14287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439" y="5157192"/>
            <a:ext cx="1076325" cy="14287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987" y="5330421"/>
            <a:ext cx="1076325" cy="14287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6036" y="3933056"/>
            <a:ext cx="968873" cy="14287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764" y="3573016"/>
            <a:ext cx="990600" cy="14287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019" y="3138414"/>
            <a:ext cx="1143000" cy="14287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44211" cy="2302177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29180"/>
            <a:ext cx="923925" cy="14287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943" y="188640"/>
            <a:ext cx="1761076" cy="2302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887" y="4797152"/>
            <a:ext cx="1076325" cy="14287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7364" y="4442817"/>
            <a:ext cx="1009650" cy="14287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340" y="5330421"/>
            <a:ext cx="1076325" cy="14287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299308" y="2631096"/>
            <a:ext cx="1817711" cy="365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Самарская газета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64087" y="2631096"/>
            <a:ext cx="3544211" cy="507317"/>
          </a:xfrm>
          <a:prstGeom prst="roundRect">
            <a:avLst/>
          </a:prstGeom>
          <a:blipFill>
            <a:blip r:embed="rId17" cstate="print"/>
            <a:tile tx="0" ty="0" sx="100000" sy="100000" flip="none" algn="tl"/>
          </a:blipFill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Самарский государственный театр драмы им. Горького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5473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381" y="116632"/>
            <a:ext cx="8619431" cy="93610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Некрасовская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960" y="1196752"/>
            <a:ext cx="2016224" cy="25202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6151" name="Picture 7" descr="C:\Users\User\Desktop\писатели и самара\Некрасов\samara preobr sobor_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4806" y="1196752"/>
            <a:ext cx="3909764" cy="48917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52" name="Picture 8" descr="C:\Users\User\Desktop\писатели и самара\Некрасов\Pokrov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46" y="3926280"/>
            <a:ext cx="3641066" cy="2162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81" y="1196752"/>
            <a:ext cx="2143125" cy="25202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5002615" y="6165304"/>
            <a:ext cx="3909764" cy="529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CC"/>
                </a:solidFill>
              </a:rPr>
              <a:t>Покровский кафедральный собор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6165304"/>
            <a:ext cx="3612454" cy="5543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CC"/>
                </a:solidFill>
              </a:rPr>
              <a:t>Иконостас в Покровском соборе</a:t>
            </a:r>
            <a:endParaRPr lang="ru-RU" sz="1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734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исатели и самара\Некрасов\File%D0%9F%D0%BE%D1%80%D1%82%D1%80%D0%B5%D1%82_%D0%9D.%D0%90._%D0%9D%D0%B5%D0%BA%D1%80%D0%B0%D1%81%D0%BE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6470" cy="2626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793364" cy="26267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0487"/>
            <a:ext cx="1286400" cy="16352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97406"/>
            <a:ext cx="1183263" cy="18297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586583" cy="262671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93351"/>
            <a:ext cx="1284422" cy="16608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126" y="2988834"/>
            <a:ext cx="1225162" cy="16263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9683" y="4897406"/>
            <a:ext cx="1206040" cy="17735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566" y="3150487"/>
            <a:ext cx="1111297" cy="16594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37" y="4941506"/>
            <a:ext cx="1152127" cy="18001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046753"/>
            <a:ext cx="1296144" cy="1720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330" y="4922242"/>
            <a:ext cx="1179934" cy="176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574" y="4998758"/>
            <a:ext cx="1168290" cy="16933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225504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  <a:ln>
            <a:solidFill>
              <a:srgbClr val="FF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Улица Алексея Толстого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6493"/>
            <a:ext cx="316835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22" y="4365104"/>
            <a:ext cx="3729289" cy="227395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36779"/>
            <a:ext cx="3312368" cy="22082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4175" y="4221087"/>
            <a:ext cx="3118305" cy="23387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002375" cy="20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607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7086" y="4985774"/>
            <a:ext cx="1278404" cy="16389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080" y="4102513"/>
            <a:ext cx="1250314" cy="19536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441" y="4005064"/>
            <a:ext cx="1353864" cy="1781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905" y="200931"/>
            <a:ext cx="2580766" cy="3456384"/>
          </a:xfrm>
          <a:prstGeom prst="rect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750" y="188639"/>
            <a:ext cx="2285041" cy="3115966"/>
          </a:xfrm>
          <a:prstGeom prst="rect">
            <a:avLst/>
          </a:prstGeom>
          <a:ln/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750" y="3861048"/>
            <a:ext cx="1836101" cy="2763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048" y="190235"/>
            <a:ext cx="1802931" cy="28170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0867"/>
            <a:ext cx="1944216" cy="3069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091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437</TotalTime>
  <Words>58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 Слайд-шоу к занятию  «Имена русских писателей в названиях улиц Самары». </vt:lpstr>
      <vt:lpstr>Имена русских писателей в названиях улиц Самары</vt:lpstr>
      <vt:lpstr>Улица Максима Горького</vt:lpstr>
      <vt:lpstr>Фонтан на набережной  и улице М. Горького</vt:lpstr>
      <vt:lpstr>Слайд 5</vt:lpstr>
      <vt:lpstr>Улица Некрасовская</vt:lpstr>
      <vt:lpstr>Слайд 7</vt:lpstr>
      <vt:lpstr>Улица Алексея Толстого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«Имена русских писателей в названиях улиц Самары».</dc:title>
  <dc:creator>User</dc:creator>
  <cp:lastModifiedBy>k</cp:lastModifiedBy>
  <cp:revision>42</cp:revision>
  <dcterms:created xsi:type="dcterms:W3CDTF">2013-03-29T11:45:13Z</dcterms:created>
  <dcterms:modified xsi:type="dcterms:W3CDTF">2013-10-20T13:50:03Z</dcterms:modified>
</cp:coreProperties>
</file>