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5" r:id="rId2"/>
    <p:sldId id="274" r:id="rId3"/>
    <p:sldId id="256" r:id="rId4"/>
    <p:sldId id="264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304800"/>
            <a:ext cx="7689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Любимое имя Пушкина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G:\Пушкин\e3c37353e8c06e86dac11ded6c43af74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24000" y="1524000"/>
            <a:ext cx="3657600" cy="4217670"/>
          </a:xfrm>
          <a:prstGeom prst="rect">
            <a:avLst/>
          </a:prstGeom>
          <a:ln w="5715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694" y="2214554"/>
            <a:ext cx="3048000" cy="1754326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Выполнила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Снегирёва К.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6 класс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4643446"/>
            <a:ext cx="307183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Руководитель: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Тополевская</a:t>
            </a:r>
            <a:r>
              <a:rPr lang="ru-RU" sz="2800" b="1" dirty="0" smtClean="0">
                <a:solidFill>
                  <a:srgbClr val="C00000"/>
                </a:solidFill>
              </a:rPr>
              <a:t> Е.М.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конкурс\мария\метельььь чернова е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90788"/>
            <a:ext cx="2909277" cy="387559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43000" y="228600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Повесть «Метель»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981200"/>
            <a:ext cx="3352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Марья Гавриловна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E:\конкурс\мария\мет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209800" cy="2959554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096000" y="3505200"/>
            <a:ext cx="2819400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Стройная, бледная девица семнадцати лет. Она была воспитана на французских романах и, следственно, была влюблена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4114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Поэма «</a:t>
            </a:r>
            <a:r>
              <a:rPr lang="ru-RU" sz="3200" b="1" dirty="0" err="1" smtClean="0">
                <a:solidFill>
                  <a:srgbClr val="C00000"/>
                </a:solidFill>
              </a:rPr>
              <a:t>Гаврилиада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E:\конкурс\мария\Салют ,Мария гаврилиа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5299" y="987989"/>
            <a:ext cx="2743200" cy="4385692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62000" y="1752600"/>
            <a:ext cx="3429000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Шестнадцать лет,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невинное смиренье,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Бровь тёмная,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двух девственных холмов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Под полотном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упругое движенье,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Нога любви,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жемчужный ряд зубов…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867400"/>
            <a:ext cx="1981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Мария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конкурс\мария\pushkinя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476475">
            <a:off x="2571985" y="761998"/>
            <a:ext cx="3810000" cy="5334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514983">
            <a:off x="418440" y="1812546"/>
            <a:ext cx="8469730" cy="193899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Мария-от-лат.- «морская»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533400" y="0"/>
            <a:ext cx="8001000" cy="6858000"/>
          </a:xfrm>
          <a:prstGeom prst="horizontalScroll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</a:rPr>
              <a:t>Мария- добрая, нежная, спокойная.</a:t>
            </a:r>
          </a:p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</a:rPr>
              <a:t>Главное качество восприимчивость.</a:t>
            </a:r>
          </a:p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</a:rPr>
              <a:t>Тип: они холерики с трудным характером. Это умные трудолюбивые женщины, немного </a:t>
            </a:r>
            <a:r>
              <a:rPr lang="ru-RU" sz="2400" b="1" dirty="0" err="1" smtClean="0">
                <a:ln/>
                <a:solidFill>
                  <a:srgbClr val="002060"/>
                </a:solidFill>
              </a:rPr>
              <a:t>смурные</a:t>
            </a:r>
            <a:r>
              <a:rPr lang="ru-RU" sz="2400" b="1" dirty="0" smtClean="0">
                <a:ln/>
                <a:solidFill>
                  <a:srgbClr val="002060"/>
                </a:solidFill>
              </a:rPr>
              <a:t>, но в их душе живёт большой запас нежности и любви. Это очень красивое имя.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Мария\МАША троекурова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85784" y="-357214"/>
            <a:ext cx="3848790" cy="5867400"/>
          </a:xfrm>
          <a:prstGeom prst="ellipse">
            <a:avLst/>
          </a:prstGeom>
          <a:ln w="57150">
            <a:solidFill>
              <a:srgbClr val="7030A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038600" y="2514600"/>
            <a:ext cx="5105400" cy="76944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Троекурова Мария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99343">
            <a:off x="4378227" y="577531"/>
            <a:ext cx="4191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Повесть «Дубровский»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36576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Встреча Маши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с Дубровским в беседке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886200"/>
            <a:ext cx="43434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Ей было 17 лет, и красота её была в полном цвете. .. Она привыкла скрывать свои чувства и мысли, не имела подруг и выросла в уединении…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G:\Мария\Миирронова.gif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 flipH="1">
            <a:off x="5000628" y="1285860"/>
            <a:ext cx="346946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6705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Повесть «Капитанская дочка»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373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Маша Миронова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6019800"/>
            <a:ext cx="4419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Маша Миронова в Петербурге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810000"/>
            <a:ext cx="38100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Девушка лет </a:t>
            </a:r>
            <a:r>
              <a:rPr lang="ru-RU" sz="2400" b="1" dirty="0" err="1" smtClean="0">
                <a:solidFill>
                  <a:srgbClr val="002060"/>
                </a:solidFill>
              </a:rPr>
              <a:t>осьмнадцати</a:t>
            </a:r>
            <a:r>
              <a:rPr lang="ru-RU" sz="2400" b="1" dirty="0" smtClean="0">
                <a:solidFill>
                  <a:srgbClr val="002060"/>
                </a:solidFill>
              </a:rPr>
              <a:t>, круглолицая, румяная, с светло-русыми волосами, гладко зачёсанными за уши…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81600" y="5867400"/>
            <a:ext cx="30802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Кочубей Мария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5867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Поэма «Полтава»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конкурс\мария\полта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38875"/>
            <a:ext cx="4810125" cy="3719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3276600" cy="3139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Она свежа, как вешний цвет,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Взлелеянный в тени дубравной.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тополь киевских высот,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Она стройна. Её движенья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То лебедя пустынных вод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Напоминают плавный ход.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Вокруг высокого чела,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тучи, локоны чернеют.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Звездой блестят её глаза;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Её уста, как роза, рдеют.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9200" y="609600"/>
            <a:ext cx="5433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Поэма «Бахчисарайский фонтан»</a:t>
            </a:r>
            <a:endParaRPr lang="ru-RU" sz="1050" b="1" dirty="0" smtClean="0">
              <a:latin typeface="Arial" pitchFamily="34" charset="0"/>
            </a:endParaRPr>
          </a:p>
        </p:txBody>
      </p:sp>
      <p:pic>
        <p:nvPicPr>
          <p:cNvPr id="5122" name="Picture 2" descr="E:\конкурс\мария\бахчис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5705647" cy="435768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04800" y="2514600"/>
            <a:ext cx="3048000" cy="2308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Всё в ней пленяло: тихий нрав,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Движенья стройные, живые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очи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томно-голубые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304800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Повесть «Выстрел»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486400"/>
            <a:ext cx="3352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Маша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Графиня Б.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E:\конкурс\мария\16824389_Vuystrel_vtoraya_duy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64" y="1143000"/>
            <a:ext cx="3143272" cy="416719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:\конкурс\мария\Жил на свете рыцарь бедный, Пир во вркмя чум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6341379" cy="37338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66609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Трагедия «Пир во время чумы»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715000"/>
            <a:ext cx="1143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Мэри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283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32</cp:revision>
  <dcterms:modified xsi:type="dcterms:W3CDTF">2013-10-14T10:20:32Z</dcterms:modified>
</cp:coreProperties>
</file>