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422C16"/>
    <a:srgbClr val="0C788E"/>
    <a:srgbClr val="006666"/>
    <a:srgbClr val="0099CC"/>
    <a:srgbClr val="3366CC"/>
    <a:srgbClr val="660033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86" d="100"/>
          <a:sy n="86" d="100"/>
        </p:scale>
        <p:origin x="-8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open.az/uploads/posts/2009-12/1261768600_50015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5536" y="5445125"/>
            <a:ext cx="8496944" cy="6477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Умеем ли мы прощать?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ru-RU" sz="4800" b="1" dirty="0" smtClean="0">
                <a:solidFill>
                  <a:srgbClr val="003399"/>
                </a:solidFill>
                <a:latin typeface="Microsoft Sans Serif" pitchFamily="34" charset="0"/>
                <a:cs typeface="Microsoft Sans Serif" pitchFamily="34" charset="0"/>
              </a:rPr>
              <a:t>Всё ли можно простить?</a:t>
            </a:r>
            <a:endParaRPr lang="es-ES" sz="4800" b="1" spc="50" dirty="0">
              <a:ln w="11430"/>
              <a:solidFill>
                <a:srgbClr val="00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3240360" cy="321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Содержимое 5" descr="Обида">
            <a:hlinkClick r:id="rId4"/>
          </p:cNvPr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067944" y="260648"/>
            <a:ext cx="4392488" cy="3503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417646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9081">
            <a:off x="5054210" y="1096178"/>
            <a:ext cx="3540878" cy="357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земле очень много драк, войн, слез, потому что некоторые люди не умеют и не хотят прощать друг друга.</a:t>
            </a:r>
            <a:endParaRPr lang="ru-RU" sz="3200" dirty="0"/>
          </a:p>
        </p:txBody>
      </p:sp>
      <p:pic>
        <p:nvPicPr>
          <p:cNvPr id="4" name="Picture 2" descr="C:\Documents and Settings\User\Рабочий стол\БЕГЕМОТЫ\дра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3309781" cy="2482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lum bright="10000" contrast="-20000"/>
          </a:blip>
          <a:srcRect/>
          <a:stretch>
            <a:fillRect/>
          </a:stretch>
        </p:blipFill>
        <p:spPr bwMode="auto">
          <a:xfrm>
            <a:off x="4932040" y="2132856"/>
            <a:ext cx="3240360" cy="242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1 ситуация</a:t>
            </a:r>
            <a:r>
              <a:rPr lang="ru-RU" dirty="0" smtClean="0"/>
              <a:t>. Ты принес в школу альбом с марками, чтобы показать другу. Неожиданно кто-то из ребят у тебя его выхватил и не отдает. Как бы ты разрешил конфликт?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</a:t>
            </a:r>
            <a:r>
              <a:rPr lang="ru-RU" b="1" dirty="0" smtClean="0"/>
              <a:t> </a:t>
            </a:r>
            <a:r>
              <a:rPr lang="ru-RU" b="1" dirty="0" smtClean="0"/>
              <a:t>ситуация.</a:t>
            </a:r>
            <a:r>
              <a:rPr lang="ru-RU" dirty="0" smtClean="0"/>
              <a:t> Дети гурьбой выходят из актового зала, толкаются. Ты упал. Кто-то крикнул: «Медведь косолапый!» Другие молча обошли… Как бы ты поступил?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Простить – </a:t>
            </a:r>
            <a:r>
              <a:rPr lang="ru-RU" sz="28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это значит перестать упрекать человека за нанесённую обиду, не ставить человеку в вину дурную мысль или плохой поступок.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8" descr="http://www.liveinternet.ru/images/attach/3401/340140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348880"/>
            <a:ext cx="2016224" cy="2697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9" descr="http://www.liveinternet.ru/images/attach/3401/3401414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3164362" cy="2722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1628800"/>
            <a:ext cx="4104456" cy="3312368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/>
              <a:t>Досада               Агрессия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Доброта            Любовь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Уважение           Гнев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Интерес            Презрение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Вдохновение     Ненависть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Порядочность</a:t>
            </a:r>
          </a:p>
          <a:p>
            <a:pPr>
              <a:buNone/>
            </a:pPr>
            <a:r>
              <a:rPr lang="ru-RU" sz="2400" i="1" dirty="0" smtClean="0"/>
              <a:t>Раздражение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</a:t>
            </a:r>
            <a:endParaRPr lang="ru-RU" sz="24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4176464" cy="3240360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/>
              <a:t>Обида                         Успех  </a:t>
            </a:r>
          </a:p>
          <a:p>
            <a:pPr>
              <a:buNone/>
            </a:pPr>
            <a:r>
              <a:rPr lang="ru-RU" sz="2400" i="1" dirty="0" smtClean="0"/>
              <a:t>Зависть                   Любовь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Сердечность    Ненависть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 Равнодушие          Радость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Ревность                  Страх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Взаимопонимание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Счастье</a:t>
            </a: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476672"/>
            <a:ext cx="60521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Человеческие чувства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79841_36550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3916500" cy="2702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080309_IMG_3277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196752"/>
            <a:ext cx="4392488" cy="3294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f8747ce11ed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404664"/>
            <a:ext cx="3429000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187220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dirty="0" smtClean="0"/>
              <a:t>Теперь, когда мы научились</a:t>
            </a:r>
            <a:br>
              <a:rPr lang="ru-RU" sz="2400" b="1" dirty="0" smtClean="0"/>
            </a:br>
            <a:r>
              <a:rPr lang="ru-RU" sz="2400" b="1" dirty="0" smtClean="0"/>
              <a:t> Летать по воздуху, как птицы,</a:t>
            </a:r>
            <a:br>
              <a:rPr lang="ru-RU" sz="2400" b="1" dirty="0" smtClean="0"/>
            </a:br>
            <a:r>
              <a:rPr lang="ru-RU" sz="2400" b="1" dirty="0" smtClean="0"/>
              <a:t> Плавать под водой, как рыбы,</a:t>
            </a:r>
            <a:br>
              <a:rPr lang="ru-RU" sz="2400" b="1" dirty="0" smtClean="0"/>
            </a:br>
            <a:r>
              <a:rPr lang="ru-RU" sz="2400" b="1" dirty="0" smtClean="0"/>
              <a:t> Нам не хватает только одного:</a:t>
            </a:r>
            <a:br>
              <a:rPr lang="ru-RU" sz="2400" b="1" dirty="0" smtClean="0"/>
            </a:br>
            <a:r>
              <a:rPr lang="ru-RU" sz="2400" b="1" dirty="0" smtClean="0"/>
              <a:t> Научиться жить на земле, как люди</a:t>
            </a:r>
            <a:r>
              <a:rPr lang="ru-RU" sz="1800" b="1" dirty="0" smtClean="0"/>
              <a:t>. </a:t>
            </a:r>
            <a:endParaRPr lang="ru-RU" sz="1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otk_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420888"/>
            <a:ext cx="2619375" cy="2619375"/>
          </a:xfrm>
          <a:prstGeom prst="rect">
            <a:avLst/>
          </a:prstGeom>
        </p:spPr>
      </p:pic>
      <p:pic>
        <p:nvPicPr>
          <p:cNvPr id="9" name="Рисунок 8" descr="71631830_37acedd739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420888"/>
            <a:ext cx="2237881" cy="2625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5061</TotalTime>
  <Words>133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Умеем ли мы прощать? Всё ли можно простить?</vt:lpstr>
      <vt:lpstr>Слайд 2</vt:lpstr>
      <vt:lpstr> На земле очень много драк, войн, слез, потому что некоторые люди не умеют и не хотят прощать друг друга.</vt:lpstr>
      <vt:lpstr>Слайд 4</vt:lpstr>
      <vt:lpstr>Слайд 5</vt:lpstr>
      <vt:lpstr>  Простить – это значит перестать упрекать человека за нанесённую обиду, не ставить человеку в вину дурную мысль или плохой поступок. </vt:lpstr>
      <vt:lpstr>Слайд 7</vt:lpstr>
      <vt:lpstr>Слайд 8</vt:lpstr>
      <vt:lpstr>Теперь, когда мы научились  Летать по воздуху, как птицы,  Плавать под водой, как рыбы,  Нам не хватает только одного:  Научиться жить на земле, как люди.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739</cp:revision>
  <dcterms:created xsi:type="dcterms:W3CDTF">2010-05-23T14:28:12Z</dcterms:created>
  <dcterms:modified xsi:type="dcterms:W3CDTF">2014-02-16T14:35:59Z</dcterms:modified>
</cp:coreProperties>
</file>