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8/19/2013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8/19/2013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Устный журнал «Женщины - химики»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 descr="http://www.himsnab-spb.ru/img/files/manager/img/pic/04_ban.jpg"/>
          <p:cNvPicPr/>
          <p:nvPr/>
        </p:nvPicPr>
        <p:blipFill>
          <a:blip r:embed="rId2"/>
          <a:srcRect l="63121"/>
          <a:stretch>
            <a:fillRect/>
          </a:stretch>
        </p:blipFill>
        <p:spPr bwMode="auto">
          <a:xfrm>
            <a:off x="6429388" y="4214818"/>
            <a:ext cx="2188696" cy="216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Вступление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Содержимое 3" descr="http://www.himsnab-spb.ru/img/files/manager/img/pic/04_ban.jpg"/>
          <p:cNvPicPr>
            <a:picLocks noGrp="1"/>
          </p:cNvPicPr>
          <p:nvPr>
            <p:ph idx="1"/>
          </p:nvPr>
        </p:nvPicPr>
        <p:blipFill>
          <a:blip r:embed="rId2"/>
          <a:srcRect l="63121"/>
          <a:stretch>
            <a:fillRect/>
          </a:stretch>
        </p:blipFill>
        <p:spPr bwMode="auto">
          <a:xfrm>
            <a:off x="7572396" y="5286388"/>
            <a:ext cx="1185544" cy="112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1857364"/>
            <a:ext cx="871543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Какие предметы изучают точные науки?</a:t>
            </a:r>
          </a:p>
          <a:p>
            <a:r>
              <a:rPr lang="ru-RU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Какие предметы изучают гуманитарные науки?</a:t>
            </a:r>
          </a:p>
          <a:p>
            <a:r>
              <a:rPr lang="ru-RU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Какие предметы изучают естественные науки?</a:t>
            </a:r>
          </a:p>
          <a:p>
            <a:endParaRPr lang="ru-RU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</a:t>
            </a: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 Женщины – естествоиспытатели </a:t>
            </a:r>
            <a:b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 древности</a:t>
            </a:r>
            <a:endParaRPr lang="ru-RU" sz="4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Содержимое 3" descr="http://www.himsnab-spb.ru/img/files/manager/img/pic/04_ban.jpg"/>
          <p:cNvPicPr>
            <a:picLocks noGrp="1"/>
          </p:cNvPicPr>
          <p:nvPr>
            <p:ph idx="1"/>
          </p:nvPr>
        </p:nvPicPr>
        <p:blipFill>
          <a:blip r:embed="rId2"/>
          <a:srcRect l="63121"/>
          <a:stretch>
            <a:fillRect/>
          </a:stretch>
        </p:blipFill>
        <p:spPr bwMode="auto">
          <a:xfrm>
            <a:off x="7643834" y="5286388"/>
            <a:ext cx="1256982" cy="133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pload.wikimedia.org/wikipedia/commons/thumb/c/c5/Egypt.Giza.Sphinx.01.jpg/312px-Egypt.Giza.Sphinx.0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29718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457200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Египет</a:t>
            </a:r>
            <a:endParaRPr lang="ru-RU" b="1" i="1" dirty="0"/>
          </a:p>
        </p:txBody>
      </p:sp>
      <p:pic>
        <p:nvPicPr>
          <p:cNvPr id="7" name="Рисунок 6" descr="http://t3.gstatic.com/images?q=tbn:ANd9GcQqRwwpxU4vdcX8R6sItkJMacAz-9nz9SY0QPZR-hncN4CgkmD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071678"/>
            <a:ext cx="300039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29322" y="457200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Царица </a:t>
            </a:r>
            <a:r>
              <a:rPr lang="ru-RU" b="1" i="1" dirty="0" err="1" smtClean="0"/>
              <a:t>Хатшепсут</a:t>
            </a:r>
            <a:endParaRPr lang="ru-RU" b="1" i="1" dirty="0"/>
          </a:p>
        </p:txBody>
      </p:sp>
      <p:pic>
        <p:nvPicPr>
          <p:cNvPr id="11" name="Рисунок 10" descr="http://im3-tub-ru.yandex.net/i?id=258103288-62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4643446"/>
            <a:ext cx="2920906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71538" y="600076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Лаборатория косметики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4-tub-ru.yandex.net/i?id=85290392-49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164307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3929066"/>
            <a:ext cx="4268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/>
              <a:t>Главный химик Месопотамии </a:t>
            </a:r>
            <a:r>
              <a:rPr lang="ru-RU" b="1" i="1" dirty="0" err="1" smtClean="0"/>
              <a:t>Таппути</a:t>
            </a:r>
            <a:endParaRPr lang="ru-RU" b="1" i="1" dirty="0"/>
          </a:p>
        </p:txBody>
      </p:sp>
      <p:pic>
        <p:nvPicPr>
          <p:cNvPr id="8" name="Рисунок 7" descr="https://lh6.googleusercontent.com/-12lg_6JLR9U/TXCPmVuIzUI/AAAAAAAAAfg/BmiBqO0MZIU/s200/220px-Hypatia_Raphael_Sanzio_detai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785926"/>
            <a:ext cx="21431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572000" y="4572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u="sng" dirty="0" err="1" smtClean="0"/>
              <a:t>Гипатия</a:t>
            </a:r>
            <a:r>
              <a:rPr lang="ru-RU" b="1" i="1" dirty="0" smtClean="0"/>
              <a:t> (</a:t>
            </a:r>
            <a:r>
              <a:rPr lang="en-US" b="1" i="1" dirty="0" err="1" smtClean="0"/>
              <a:t>Hypatia</a:t>
            </a:r>
            <a:r>
              <a:rPr lang="ru-RU" b="1" i="1" dirty="0" smtClean="0"/>
              <a:t>, </a:t>
            </a:r>
            <a:r>
              <a:rPr lang="ru-RU" b="1" i="1" dirty="0" err="1" smtClean="0"/>
              <a:t>Ипатия</a:t>
            </a:r>
            <a:r>
              <a:rPr lang="ru-RU" b="1" i="1" dirty="0" smtClean="0"/>
              <a:t> из Александрии, род. 370 — ум. 415)</a:t>
            </a:r>
            <a:endParaRPr lang="ru-RU" dirty="0"/>
          </a:p>
        </p:txBody>
      </p:sp>
      <p:pic>
        <p:nvPicPr>
          <p:cNvPr id="10" name="Содержимое 3" descr="http://www.himsnab-spb.ru/img/files/manager/img/pic/04_ban.jpg"/>
          <p:cNvPicPr>
            <a:picLocks/>
          </p:cNvPicPr>
          <p:nvPr/>
        </p:nvPicPr>
        <p:blipFill>
          <a:blip r:embed="rId4"/>
          <a:srcRect l="63121"/>
          <a:stretch>
            <a:fillRect/>
          </a:stretch>
        </p:blipFill>
        <p:spPr bwMode="auto">
          <a:xfrm>
            <a:off x="7786710" y="5429264"/>
            <a:ext cx="1185544" cy="112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Женщины – естествоиспытатели в период средневековья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Содержимое 3" descr="http://www.himsnab-spb.ru/img/files/manager/img/pic/04_ban.jpg"/>
          <p:cNvPicPr>
            <a:picLocks noGrp="1"/>
          </p:cNvPicPr>
          <p:nvPr>
            <p:ph idx="1"/>
          </p:nvPr>
        </p:nvPicPr>
        <p:blipFill>
          <a:blip r:embed="rId2"/>
          <a:srcRect l="63121"/>
          <a:stretch>
            <a:fillRect/>
          </a:stretch>
        </p:blipFill>
        <p:spPr bwMode="auto">
          <a:xfrm>
            <a:off x="7858148" y="5500702"/>
            <a:ext cx="1185544" cy="119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Д. Страдано. Алхимики. XVI век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785926"/>
            <a:ext cx="2150265" cy="254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2844" y="335756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8" name="Рисунок 7" descr="http://upload.wikimedia.org/wikipedia/commons/thumb/3/34/Fotothek_df_tg_0006526_Alchemie_%5E_Chemie_%5E_Gef%C3%A4%C3%9F.jpg/220px-Fotothek_df_tg_0006526_Alchemie_%5E_Chemie_%5E_Gef%C3%A4%C3%9F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1785926"/>
            <a:ext cx="1763400" cy="254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5-tub-ru.yandex.net/i?id=327293001-71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3357562"/>
            <a:ext cx="110236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000496" y="521495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Великий  алхимик </a:t>
            </a:r>
            <a:r>
              <a:rPr lang="ru-RU" dirty="0" err="1" smtClean="0"/>
              <a:t>Мириам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42976" y="4643446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Средневековая лаборатория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000892" y="4643446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Химическая  посуда, которую разработала </a:t>
            </a:r>
            <a:r>
              <a:rPr lang="ru-RU" sz="16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Мириам</a:t>
            </a:r>
            <a:endParaRPr lang="ru-RU" sz="1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III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Русские женщины-химики.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Содержимое 3" descr="http://him.1september.ru/2000/40/no40_1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114300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44" y="335756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Юлия Лермонтова</a:t>
            </a:r>
            <a:endParaRPr lang="ru-RU" dirty="0"/>
          </a:p>
        </p:txBody>
      </p:sp>
      <p:pic>
        <p:nvPicPr>
          <p:cNvPr id="6" name="Рисунок 5" descr="http://rudocs.exdat.com/pars_docs/tw_refs/312/311471/311471_html_396ca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357298"/>
            <a:ext cx="287782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43636" y="378619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Вера Глебова</a:t>
            </a:r>
            <a:endParaRPr lang="ru-RU" dirty="0"/>
          </a:p>
        </p:txBody>
      </p:sp>
      <p:pic>
        <p:nvPicPr>
          <p:cNvPr id="8" name="Рисунок 7" descr="http://dic.academic.ru/preview/27369980/spisok_freilin_rossiiskogo_imperatorskogo_dvora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500174"/>
            <a:ext cx="107157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00364" y="357187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Мария Волкова</a:t>
            </a:r>
            <a:endParaRPr lang="ru-RU" dirty="0"/>
          </a:p>
        </p:txBody>
      </p:sp>
      <p:pic>
        <p:nvPicPr>
          <p:cNvPr id="10" name="Содержимое 3" descr="http://www.himsnab-spb.ru/img/files/manager/img/pic/04_ban.jpg"/>
          <p:cNvPicPr>
            <a:picLocks/>
          </p:cNvPicPr>
          <p:nvPr/>
        </p:nvPicPr>
        <p:blipFill>
          <a:blip r:embed="rId5"/>
          <a:srcRect l="63121"/>
          <a:stretch>
            <a:fillRect/>
          </a:stretch>
        </p:blipFill>
        <p:spPr bwMode="auto">
          <a:xfrm>
            <a:off x="7786710" y="5143512"/>
            <a:ext cx="1185544" cy="112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IV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Женщины-химики современности.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Содержимое 3" descr="Marie Curi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135732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Joliot-curi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643050"/>
            <a:ext cx="1392892" cy="197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Д. Кроуфут-Ходжки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63986" y="3571876"/>
            <a:ext cx="1360446" cy="201930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14678" y="5643578"/>
            <a:ext cx="2381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Д. </a:t>
            </a:r>
            <a:r>
              <a:rPr lang="ru-RU" b="1" dirty="0" err="1" smtClean="0"/>
              <a:t>Кроуфут-Ходжкин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4071942"/>
            <a:ext cx="1804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И.Жолио-Кюри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214818"/>
            <a:ext cx="2507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М.Склодовская-Кюри</a:t>
            </a:r>
            <a:endParaRPr lang="ru-RU" b="1" dirty="0"/>
          </a:p>
        </p:txBody>
      </p:sp>
      <p:pic>
        <p:nvPicPr>
          <p:cNvPr id="10" name="Содержимое 3" descr="http://www.himsnab-spb.ru/img/files/manager/img/pic/04_ban.jpg"/>
          <p:cNvPicPr>
            <a:picLocks/>
          </p:cNvPicPr>
          <p:nvPr/>
        </p:nvPicPr>
        <p:blipFill>
          <a:blip r:embed="rId5"/>
          <a:srcRect l="63121"/>
          <a:stretch>
            <a:fillRect/>
          </a:stretch>
        </p:blipFill>
        <p:spPr bwMode="auto">
          <a:xfrm>
            <a:off x="7786710" y="5143512"/>
            <a:ext cx="1185544" cy="112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Что вы узнали сегодня?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1) женщины из каких семей могли получить образование в древности?</a:t>
            </a:r>
          </a:p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2) какие профессии были у женщин-ученых в древности?</a:t>
            </a:r>
          </a:p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3)как женщины в древней Греции могли учиться?</a:t>
            </a:r>
          </a:p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4)как относились к женщинам ученым в Римской империи?</a:t>
            </a:r>
          </a:p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5)когда женщинам было запрещено  учиться в университетах, заниматься наукой?</a:t>
            </a:r>
          </a:p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6)чем прославилась первая женщина –доктор наук?</a:t>
            </a:r>
          </a:p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7) как относятся к женщинам-химикам в современном мире?</a:t>
            </a:r>
          </a:p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8)назовите женщин-химиков современности.</a:t>
            </a:r>
          </a:p>
          <a:p>
            <a:endParaRPr lang="ru-RU" dirty="0"/>
          </a:p>
        </p:txBody>
      </p:sp>
      <p:pic>
        <p:nvPicPr>
          <p:cNvPr id="4" name="Содержимое 3" descr="http://www.himsnab-spb.ru/img/files/manager/img/pic/04_ban.jpg"/>
          <p:cNvPicPr>
            <a:picLocks/>
          </p:cNvPicPr>
          <p:nvPr/>
        </p:nvPicPr>
        <p:blipFill>
          <a:blip r:embed="rId2"/>
          <a:srcRect l="63121"/>
          <a:stretch>
            <a:fillRect/>
          </a:stretch>
        </p:blipFill>
        <p:spPr bwMode="auto">
          <a:xfrm>
            <a:off x="7929586" y="5500702"/>
            <a:ext cx="1042668" cy="76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VI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Викторина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1).На какие две группы делятся все химические элементы?</a:t>
            </a:r>
          </a:p>
          <a:p>
            <a:r>
              <a:rPr lang="ru-RU" dirty="0" smtClean="0"/>
              <a:t>2).Каких химических элементов больше, металлов или неметаллов?</a:t>
            </a:r>
          </a:p>
          <a:p>
            <a:r>
              <a:rPr lang="ru-RU" dirty="0" smtClean="0"/>
              <a:t>3).Какой металл  жидкий?</a:t>
            </a:r>
          </a:p>
          <a:p>
            <a:r>
              <a:rPr lang="ru-RU" dirty="0" smtClean="0"/>
              <a:t>4) В названии каких химических элементов по три буквы «о»?</a:t>
            </a:r>
          </a:p>
          <a:p>
            <a:r>
              <a:rPr lang="ru-RU" dirty="0" smtClean="0"/>
              <a:t>5).Какой химический элемент бывает твердый и мягкий, прозрачный и черный?</a:t>
            </a:r>
          </a:p>
          <a:p>
            <a:r>
              <a:rPr lang="ru-RU" dirty="0" smtClean="0"/>
              <a:t>6).Назовите классы неорганических веществ.</a:t>
            </a:r>
          </a:p>
          <a:p>
            <a:r>
              <a:rPr lang="ru-RU" dirty="0" smtClean="0"/>
              <a:t>7).Какие кислоты встречаются в природе?</a:t>
            </a:r>
          </a:p>
          <a:p>
            <a:r>
              <a:rPr lang="ru-RU" dirty="0" smtClean="0"/>
              <a:t>8)Какое химическое соединение мы добавляем в суп, а каким пользуемся утром и вечером?</a:t>
            </a:r>
          </a:p>
          <a:p>
            <a:endParaRPr lang="ru-RU" dirty="0"/>
          </a:p>
        </p:txBody>
      </p:sp>
      <p:pic>
        <p:nvPicPr>
          <p:cNvPr id="4" name="Содержимое 3" descr="http://www.himsnab-spb.ru/img/files/manager/img/pic/04_ban.jpg"/>
          <p:cNvPicPr>
            <a:picLocks/>
          </p:cNvPicPr>
          <p:nvPr/>
        </p:nvPicPr>
        <p:blipFill>
          <a:blip r:embed="rId2" cstate="print"/>
          <a:srcRect l="63121"/>
          <a:stretch>
            <a:fillRect/>
          </a:stretch>
        </p:blipFill>
        <p:spPr bwMode="auto">
          <a:xfrm>
            <a:off x="8143900" y="5786454"/>
            <a:ext cx="82835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248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Устный журнал «Женщины - химики»</vt:lpstr>
      <vt:lpstr>Вступление</vt:lpstr>
      <vt:lpstr>I.  Женщины – естествоиспытатели  в древности</vt:lpstr>
      <vt:lpstr>Слайд 4</vt:lpstr>
      <vt:lpstr>II. Женщины – естествоиспытатели в период средневековья</vt:lpstr>
      <vt:lpstr>III. Русские женщины-химики.</vt:lpstr>
      <vt:lpstr>IV. Женщины-химики современности.</vt:lpstr>
      <vt:lpstr>V. Что вы узнали сегодня?</vt:lpstr>
      <vt:lpstr>VI. Викторина</vt:lpstr>
    </vt:vector>
  </TitlesOfParts>
  <Company>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журнал «Женщины - химики»</dc:title>
  <dc:creator>Школа-интернат</dc:creator>
  <cp:lastModifiedBy>Школа-интернат</cp:lastModifiedBy>
  <cp:revision>12</cp:revision>
  <dcterms:created xsi:type="dcterms:W3CDTF">2013-03-15T04:57:31Z</dcterms:created>
  <dcterms:modified xsi:type="dcterms:W3CDTF">2013-08-19T05:48:42Z</dcterms:modified>
</cp:coreProperties>
</file>