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8/19/2013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44213AF-26F6-41FA-8D85-E2C5388D6E58}" type="datetimeFigureOut">
              <a:rPr lang="en-US" smtClean="0"/>
              <a:pPr/>
              <a:t>8/19/2013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image" Target="../media/image16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Устный журнал «Женщины - химики»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Рисунок 3" descr="http://www.himsnab-spb.ru/img/files/manager/img/pic/04_ban.jpg"/>
          <p:cNvPicPr/>
          <p:nvPr/>
        </p:nvPicPr>
        <p:blipFill>
          <a:blip r:embed="rId2"/>
          <a:srcRect l="63121"/>
          <a:stretch>
            <a:fillRect/>
          </a:stretch>
        </p:blipFill>
        <p:spPr bwMode="auto">
          <a:xfrm>
            <a:off x="6429388" y="4214818"/>
            <a:ext cx="2188696" cy="2164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Вступление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Содержимое 3" descr="http://www.himsnab-spb.ru/img/files/manager/img/pic/04_ban.jpg"/>
          <p:cNvPicPr>
            <a:picLocks noGrp="1"/>
          </p:cNvPicPr>
          <p:nvPr>
            <p:ph idx="1"/>
          </p:nvPr>
        </p:nvPicPr>
        <p:blipFill>
          <a:blip r:embed="rId2"/>
          <a:srcRect l="63121"/>
          <a:stretch>
            <a:fillRect/>
          </a:stretch>
        </p:blipFill>
        <p:spPr bwMode="auto">
          <a:xfrm>
            <a:off x="7572396" y="5286388"/>
            <a:ext cx="1185544" cy="112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85720" y="1857364"/>
            <a:ext cx="8715436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Какие предметы изучают точные науки?</a:t>
            </a:r>
          </a:p>
          <a:p>
            <a:r>
              <a:rPr lang="ru-RU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Какие предметы изучают гуманитарные науки?</a:t>
            </a:r>
          </a:p>
          <a:p>
            <a:r>
              <a:rPr lang="ru-RU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Какие предметы изучают естественные науки?</a:t>
            </a:r>
          </a:p>
          <a:p>
            <a:endParaRPr lang="ru-RU" sz="20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82726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</a:t>
            </a: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 Женщины – естествоиспытатели </a:t>
            </a:r>
            <a:b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</a:br>
            <a:r>
              <a:rPr lang="ru-RU" sz="44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в древности</a:t>
            </a:r>
            <a:endParaRPr lang="ru-RU" sz="44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Содержимое 3" descr="http://www.himsnab-spb.ru/img/files/manager/img/pic/04_ban.jpg"/>
          <p:cNvPicPr>
            <a:picLocks noGrp="1"/>
          </p:cNvPicPr>
          <p:nvPr>
            <p:ph idx="1"/>
          </p:nvPr>
        </p:nvPicPr>
        <p:blipFill>
          <a:blip r:embed="rId2"/>
          <a:srcRect l="63121"/>
          <a:stretch>
            <a:fillRect/>
          </a:stretch>
        </p:blipFill>
        <p:spPr bwMode="auto">
          <a:xfrm>
            <a:off x="7643834" y="5286388"/>
            <a:ext cx="1256982" cy="13350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http://upload.wikimedia.org/wikipedia/commons/thumb/c/c5/Egypt.Giza.Sphinx.01.jpg/312px-Egypt.Giza.Sphinx.01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2143116"/>
            <a:ext cx="2971800" cy="223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714348" y="4572008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Египет</a:t>
            </a:r>
            <a:endParaRPr lang="ru-RU" b="1" i="1" dirty="0"/>
          </a:p>
        </p:txBody>
      </p:sp>
      <p:pic>
        <p:nvPicPr>
          <p:cNvPr id="7" name="Рисунок 6" descr="http://t3.gstatic.com/images?q=tbn:ANd9GcQqRwwpxU4vdcX8R6sItkJMacAz-9nz9SY0QPZR-hncN4CgkmDW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2071678"/>
            <a:ext cx="3000396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929322" y="4572008"/>
            <a:ext cx="2428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 smtClean="0"/>
              <a:t>Царица </a:t>
            </a:r>
            <a:r>
              <a:rPr lang="ru-RU" b="1" i="1" dirty="0" err="1" smtClean="0"/>
              <a:t>Хатшепсут</a:t>
            </a:r>
            <a:endParaRPr lang="ru-RU" b="1" i="1" dirty="0"/>
          </a:p>
        </p:txBody>
      </p:sp>
      <p:pic>
        <p:nvPicPr>
          <p:cNvPr id="11" name="Рисунок 10" descr="http://im3-tub-ru.yandex.net/i?id=258103288-62-72&amp;n=21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857488" y="4643446"/>
            <a:ext cx="2920906" cy="200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1071538" y="6000768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Лаборатория косметики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http://im4-tub-ru.yandex.net/i?id=85290392-49-72&amp;n=21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1472" y="1785926"/>
            <a:ext cx="1643074" cy="20717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0" y="3929066"/>
            <a:ext cx="42684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i="1" dirty="0" smtClean="0"/>
              <a:t>Главный химик Месопотамии </a:t>
            </a:r>
            <a:r>
              <a:rPr lang="ru-RU" b="1" i="1" dirty="0" err="1" smtClean="0"/>
              <a:t>Таппути</a:t>
            </a:r>
            <a:endParaRPr lang="ru-RU" b="1" i="1" dirty="0"/>
          </a:p>
        </p:txBody>
      </p:sp>
      <p:pic>
        <p:nvPicPr>
          <p:cNvPr id="8" name="Рисунок 7" descr="https://lh6.googleusercontent.com/-12lg_6JLR9U/TXCPmVuIzUI/AAAAAAAAAfg/BmiBqO0MZIU/s200/220px-Hypatia_Raphael_Sanzio_detail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86446" y="1785926"/>
            <a:ext cx="2143140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Прямоугольник 8"/>
          <p:cNvSpPr/>
          <p:nvPr/>
        </p:nvSpPr>
        <p:spPr>
          <a:xfrm>
            <a:off x="4572000" y="457200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i="1" u="sng" dirty="0" err="1" smtClean="0"/>
              <a:t>Гипатия</a:t>
            </a:r>
            <a:r>
              <a:rPr lang="ru-RU" b="1" i="1" dirty="0" smtClean="0"/>
              <a:t> (</a:t>
            </a:r>
            <a:r>
              <a:rPr lang="en-US" b="1" i="1" dirty="0" err="1" smtClean="0"/>
              <a:t>Hypatia</a:t>
            </a:r>
            <a:r>
              <a:rPr lang="ru-RU" b="1" i="1" dirty="0" smtClean="0"/>
              <a:t>, </a:t>
            </a:r>
            <a:r>
              <a:rPr lang="ru-RU" b="1" i="1" dirty="0" err="1" smtClean="0"/>
              <a:t>Ипатия</a:t>
            </a:r>
            <a:r>
              <a:rPr lang="ru-RU" b="1" i="1" dirty="0" smtClean="0"/>
              <a:t> из Александрии, род. 370 — ум. 415)</a:t>
            </a:r>
            <a:endParaRPr lang="ru-RU" dirty="0"/>
          </a:p>
        </p:txBody>
      </p:sp>
      <p:pic>
        <p:nvPicPr>
          <p:cNvPr id="10" name="Содержимое 3" descr="http://www.himsnab-spb.ru/img/files/manager/img/pic/04_ban.jpg"/>
          <p:cNvPicPr>
            <a:picLocks/>
          </p:cNvPicPr>
          <p:nvPr/>
        </p:nvPicPr>
        <p:blipFill>
          <a:blip r:embed="rId4"/>
          <a:srcRect l="63121"/>
          <a:stretch>
            <a:fillRect/>
          </a:stretch>
        </p:blipFill>
        <p:spPr bwMode="auto">
          <a:xfrm>
            <a:off x="7786710" y="5429264"/>
            <a:ext cx="1185544" cy="112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II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Женщины – естествоиспытатели в период средневековья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Содержимое 3" descr="http://www.himsnab-spb.ru/img/files/manager/img/pic/04_ban.jpg"/>
          <p:cNvPicPr>
            <a:picLocks noGrp="1"/>
          </p:cNvPicPr>
          <p:nvPr>
            <p:ph idx="1"/>
          </p:nvPr>
        </p:nvPicPr>
        <p:blipFill>
          <a:blip r:embed="rId2"/>
          <a:srcRect l="63121"/>
          <a:stretch>
            <a:fillRect/>
          </a:stretch>
        </p:blipFill>
        <p:spPr bwMode="auto">
          <a:xfrm>
            <a:off x="7858148" y="5500702"/>
            <a:ext cx="1185544" cy="1192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Д. Страдано. Алхимики. XVI век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00100" y="1785926"/>
            <a:ext cx="2150265" cy="2540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42844" y="3357562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8" name="Рисунок 7" descr="http://upload.wikimedia.org/wikipedia/commons/thumb/3/34/Fotothek_df_tg_0006526_Alchemie_%5E_Chemie_%5E_Gef%C3%A4%C3%9F.jpg/220px-Fotothek_df_tg_0006526_Alchemie_%5E_Chemie_%5E_Gef%C3%A4%C3%9F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15206" y="1785926"/>
            <a:ext cx="1763400" cy="25422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Рисунок 8" descr="http://im5-tub-ru.yandex.net/i?id=327293001-71-72&amp;n=21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6248" y="3357562"/>
            <a:ext cx="1102360" cy="1425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4000496" y="5214950"/>
            <a:ext cx="19288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Великий  алхимик </a:t>
            </a:r>
            <a:r>
              <a:rPr lang="ru-RU" dirty="0" err="1" smtClean="0"/>
              <a:t>Мириам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142976" y="4643446"/>
            <a:ext cx="27146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Средневековая лаборатория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7000892" y="4643446"/>
            <a:ext cx="200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Химическая  посуда, которую разработала </a:t>
            </a:r>
            <a:r>
              <a:rPr lang="ru-RU" sz="1600" dirty="0" err="1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Мириам</a:t>
            </a:r>
            <a:endParaRPr lang="ru-RU" sz="16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III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Русские женщины-химики.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Содержимое 3" descr="http://him.1september.ru/2000/40/no40_1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28596" y="1500174"/>
            <a:ext cx="114300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42844" y="3357562"/>
            <a:ext cx="1714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Юлия Лермонтова</a:t>
            </a:r>
            <a:endParaRPr lang="ru-RU" dirty="0"/>
          </a:p>
        </p:txBody>
      </p:sp>
      <p:pic>
        <p:nvPicPr>
          <p:cNvPr id="6" name="Рисунок 5" descr="http://rudocs.exdat.com/pars_docs/tw_refs/312/311471/311471_html_396cab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1357298"/>
            <a:ext cx="2877820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6143636" y="3786190"/>
            <a:ext cx="27860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Вера Глебова</a:t>
            </a:r>
            <a:endParaRPr lang="ru-RU" dirty="0"/>
          </a:p>
        </p:txBody>
      </p:sp>
      <p:pic>
        <p:nvPicPr>
          <p:cNvPr id="8" name="Рисунок 7" descr="http://dic.academic.ru/preview/27369980/spisok_freilin_rossiiskogo_imperatorskogo_dvora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86116" y="1500174"/>
            <a:ext cx="1071570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3000364" y="3571876"/>
            <a:ext cx="16430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Мария Волкова</a:t>
            </a:r>
            <a:endParaRPr lang="ru-RU" dirty="0"/>
          </a:p>
        </p:txBody>
      </p:sp>
      <p:pic>
        <p:nvPicPr>
          <p:cNvPr id="10" name="Содержимое 3" descr="http://www.himsnab-spb.ru/img/files/manager/img/pic/04_ban.jpg"/>
          <p:cNvPicPr>
            <a:picLocks/>
          </p:cNvPicPr>
          <p:nvPr/>
        </p:nvPicPr>
        <p:blipFill>
          <a:blip r:embed="rId5"/>
          <a:srcRect l="63121"/>
          <a:stretch>
            <a:fillRect/>
          </a:stretch>
        </p:blipFill>
        <p:spPr bwMode="auto">
          <a:xfrm>
            <a:off x="7786710" y="5143512"/>
            <a:ext cx="1185544" cy="112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7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770" decel="100000"/>
                                        <p:tgtEl>
                                          <p:spTgt spid="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3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5" dur="77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77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9" dur="770" decel="100000"/>
                                        <p:tgtEl>
                                          <p:spTgt spid="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1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77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IV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Женщины-химики современности.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4" name="Содержимое 3" descr="Marie Curie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14348" y="1857364"/>
            <a:ext cx="1357322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Рисунок 4" descr="Joliot-curi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1643050"/>
            <a:ext cx="1392892" cy="19714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 descr="Д. Кроуфут-Ходжкин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63986" y="3571876"/>
            <a:ext cx="1360446" cy="2019305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3214678" y="5643578"/>
            <a:ext cx="23819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Д. </a:t>
            </a:r>
            <a:r>
              <a:rPr lang="ru-RU" b="1" dirty="0" err="1" smtClean="0"/>
              <a:t>Кроуфут-Ходжкин</a:t>
            </a:r>
            <a:endParaRPr lang="ru-RU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6929454" y="4071942"/>
            <a:ext cx="180414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err="1" smtClean="0"/>
              <a:t>И.Жолио-Кюри</a:t>
            </a:r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5720" y="4214818"/>
            <a:ext cx="25071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/>
              <a:t>М.Склодовская-Кюри</a:t>
            </a:r>
            <a:endParaRPr lang="ru-RU" b="1" dirty="0"/>
          </a:p>
        </p:txBody>
      </p:sp>
      <p:pic>
        <p:nvPicPr>
          <p:cNvPr id="10" name="Содержимое 3" descr="http://www.himsnab-spb.ru/img/files/manager/img/pic/04_ban.jpg"/>
          <p:cNvPicPr>
            <a:picLocks/>
          </p:cNvPicPr>
          <p:nvPr/>
        </p:nvPicPr>
        <p:blipFill>
          <a:blip r:embed="rId5"/>
          <a:srcRect l="63121"/>
          <a:stretch>
            <a:fillRect/>
          </a:stretch>
        </p:blipFill>
        <p:spPr bwMode="auto">
          <a:xfrm>
            <a:off x="7786710" y="5143512"/>
            <a:ext cx="1185544" cy="1120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Что вы узнали сегодня?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1) женщины из каких семей могли получить образование в древности?</a:t>
            </a:r>
          </a:p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2) какие профессии были у женщин-ученых в древности?</a:t>
            </a:r>
          </a:p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3)как женщины в древней Греции могли учиться?</a:t>
            </a:r>
          </a:p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4)как относились к женщинам ученым в Римской империи?</a:t>
            </a:r>
          </a:p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5)когда женщинам было запрещено  учиться в университетах, заниматься наукой?</a:t>
            </a:r>
          </a:p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6)чем прославилась первая женщина –доктор наук?</a:t>
            </a:r>
          </a:p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7) как относятся к женщинам-химикам в современном мире?</a:t>
            </a:r>
          </a:p>
          <a:p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8)назовите женщин-химиков современности.</a:t>
            </a:r>
          </a:p>
          <a:p>
            <a:endParaRPr lang="ru-RU" dirty="0"/>
          </a:p>
        </p:txBody>
      </p:sp>
      <p:pic>
        <p:nvPicPr>
          <p:cNvPr id="4" name="Содержимое 3" descr="http://www.himsnab-spb.ru/img/files/manager/img/pic/04_ban.jpg"/>
          <p:cNvPicPr>
            <a:picLocks/>
          </p:cNvPicPr>
          <p:nvPr/>
        </p:nvPicPr>
        <p:blipFill>
          <a:blip r:embed="rId2"/>
          <a:srcRect l="63121"/>
          <a:stretch>
            <a:fillRect/>
          </a:stretch>
        </p:blipFill>
        <p:spPr bwMode="auto">
          <a:xfrm>
            <a:off x="7929586" y="5500702"/>
            <a:ext cx="1042668" cy="7635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VI</a:t>
            </a:r>
            <a:r>
              <a:rPr lang="ru-RU" dirty="0" smtClean="0">
                <a:solidFill>
                  <a:schemeClr val="accent1">
                    <a:lumMod val="20000"/>
                    <a:lumOff val="80000"/>
                  </a:schemeClr>
                </a:solidFill>
              </a:rPr>
              <a:t>. Викторина</a:t>
            </a:r>
            <a:endParaRPr lang="ru-RU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1).На какие две группы делятся все химические элементы?</a:t>
            </a:r>
          </a:p>
          <a:p>
            <a:r>
              <a:rPr lang="ru-RU" dirty="0" smtClean="0"/>
              <a:t>2).Каких химических элементов больше, металлов или неметаллов?</a:t>
            </a:r>
          </a:p>
          <a:p>
            <a:r>
              <a:rPr lang="ru-RU" dirty="0" smtClean="0"/>
              <a:t>3).Какой металл  жидкий?</a:t>
            </a:r>
          </a:p>
          <a:p>
            <a:r>
              <a:rPr lang="ru-RU" dirty="0" smtClean="0"/>
              <a:t>4) В названии каких химических элементов по три буквы «о»?</a:t>
            </a:r>
          </a:p>
          <a:p>
            <a:r>
              <a:rPr lang="ru-RU" dirty="0" smtClean="0"/>
              <a:t>5).Какой химический элемент бывает твердый и мягкий, прозрачный и черный?</a:t>
            </a:r>
          </a:p>
          <a:p>
            <a:r>
              <a:rPr lang="ru-RU" dirty="0" smtClean="0"/>
              <a:t>6).Назовите классы неорганических веществ.</a:t>
            </a:r>
          </a:p>
          <a:p>
            <a:r>
              <a:rPr lang="ru-RU" dirty="0" smtClean="0"/>
              <a:t>7).Какие кислоты встречаются в природе?</a:t>
            </a:r>
          </a:p>
          <a:p>
            <a:r>
              <a:rPr lang="ru-RU" dirty="0" smtClean="0"/>
              <a:t>8)Какое химическое соединение мы добавляем в суп, а каким пользуемся утром и вечером?</a:t>
            </a:r>
          </a:p>
          <a:p>
            <a:endParaRPr lang="ru-RU" dirty="0"/>
          </a:p>
        </p:txBody>
      </p:sp>
      <p:pic>
        <p:nvPicPr>
          <p:cNvPr id="4" name="Содержимое 3" descr="http://www.himsnab-spb.ru/img/files/manager/img/pic/04_ban.jpg"/>
          <p:cNvPicPr>
            <a:picLocks/>
          </p:cNvPicPr>
          <p:nvPr/>
        </p:nvPicPr>
        <p:blipFill>
          <a:blip r:embed="rId2" cstate="print"/>
          <a:srcRect l="63121"/>
          <a:stretch>
            <a:fillRect/>
          </a:stretch>
        </p:blipFill>
        <p:spPr bwMode="auto">
          <a:xfrm>
            <a:off x="8143900" y="5786454"/>
            <a:ext cx="828354" cy="7858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" dur="77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5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6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6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7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9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1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8" dur="77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2" dur="77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770" decel="100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1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3" dur="77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0" dur="770" decel="100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2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4" dur="77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102</TotalTime>
  <Words>248</Words>
  <Application>Microsoft Office PowerPoint</Application>
  <PresentationFormat>Экран (4:3)</PresentationFormat>
  <Paragraphs>42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Устный журнал «Женщины - химики»</vt:lpstr>
      <vt:lpstr>Вступление</vt:lpstr>
      <vt:lpstr>I.  Женщины – естествоиспытатели  в древности</vt:lpstr>
      <vt:lpstr>Слайд 4</vt:lpstr>
      <vt:lpstr>II. Женщины – естествоиспытатели в период средневековья</vt:lpstr>
      <vt:lpstr>III. Русские женщины-химики.</vt:lpstr>
      <vt:lpstr>IV. Женщины-химики современности.</vt:lpstr>
      <vt:lpstr>V. Что вы узнали сегодня?</vt:lpstr>
      <vt:lpstr>VI. Викторина</vt:lpstr>
    </vt:vector>
  </TitlesOfParts>
  <Company>Школа-интернат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Устный журнал «Женщины - химики»</dc:title>
  <dc:creator>Школа-интернат</dc:creator>
  <cp:lastModifiedBy>Школа-интернат</cp:lastModifiedBy>
  <cp:revision>12</cp:revision>
  <dcterms:created xsi:type="dcterms:W3CDTF">2013-03-15T04:57:31Z</dcterms:created>
  <dcterms:modified xsi:type="dcterms:W3CDTF">2013-08-19T05:48:42Z</dcterms:modified>
</cp:coreProperties>
</file>