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A0BDD-C982-4C3D-B053-CC39C82BC2AD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7EFF8-B13B-4CF0-9F9D-0F5BBAB176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 задание</a:t>
            </a:r>
          </a:p>
          <a:p>
            <a:r>
              <a:rPr lang="ru-RU" b="1" dirty="0" smtClean="0"/>
              <a:t>		1в					2в.</a:t>
            </a:r>
          </a:p>
          <a:p>
            <a:r>
              <a:rPr lang="ru-RU" b="1" dirty="0" smtClean="0"/>
              <a:t>Выбрать только физические явления  	Выбрать только химические реакции</a:t>
            </a:r>
          </a:p>
          <a:p>
            <a:endParaRPr lang="ru-RU" b="1" dirty="0" smtClean="0"/>
          </a:p>
          <a:p>
            <a:r>
              <a:rPr lang="ru-RU" dirty="0" smtClean="0"/>
              <a:t>1)При поджигании свечи парафин сначала плавится,  а потом сгорает.</a:t>
            </a:r>
          </a:p>
          <a:p>
            <a:r>
              <a:rPr lang="ru-RU" dirty="0" smtClean="0"/>
              <a:t>2)При включении в сеть лампочка излучает свет и тепло.</a:t>
            </a:r>
          </a:p>
          <a:p>
            <a:r>
              <a:rPr lang="ru-RU" dirty="0" smtClean="0"/>
              <a:t>3)На медных предметах образуется зеленый налет.</a:t>
            </a:r>
          </a:p>
          <a:p>
            <a:r>
              <a:rPr lang="ru-RU" dirty="0" smtClean="0"/>
              <a:t>4)При растирании в ступке кристаллов медного купороса и серы образуется порошок зеленого цвета.</a:t>
            </a:r>
          </a:p>
          <a:p>
            <a:r>
              <a:rPr lang="ru-RU" dirty="0" smtClean="0"/>
              <a:t>5)При сильном измельчении кусочек бесцветного стекла превращается в белый порошок.</a:t>
            </a:r>
          </a:p>
          <a:p>
            <a:r>
              <a:rPr lang="ru-RU" dirty="0" smtClean="0"/>
              <a:t>6)При пропускании углекислого газа через известковую воду образуется белый осадок.</a:t>
            </a:r>
          </a:p>
          <a:p>
            <a:r>
              <a:rPr lang="ru-RU" dirty="0" smtClean="0"/>
              <a:t>7)При добавлении почвы в стакан с водой вода мутнеет.</a:t>
            </a:r>
          </a:p>
          <a:p>
            <a:endParaRPr lang="ru-RU" dirty="0"/>
          </a:p>
          <a:p>
            <a:pPr algn="ctr"/>
            <a:r>
              <a:rPr lang="ru-RU" b="1" dirty="0" smtClean="0"/>
              <a:t>2задание</a:t>
            </a:r>
          </a:p>
          <a:p>
            <a:r>
              <a:rPr lang="ru-RU" b="1" dirty="0" smtClean="0"/>
              <a:t>		1в					2в</a:t>
            </a:r>
          </a:p>
          <a:p>
            <a:r>
              <a:rPr lang="ru-RU" b="1" dirty="0" smtClean="0"/>
              <a:t>Указать условия, необходимые для		Указать признаки, характеризующие</a:t>
            </a:r>
          </a:p>
          <a:p>
            <a:r>
              <a:rPr lang="ru-RU" b="1" dirty="0"/>
              <a:t>в</a:t>
            </a:r>
            <a:r>
              <a:rPr lang="ru-RU" b="1" dirty="0" smtClean="0"/>
              <a:t>озникновения химической реакции	следующие явления как 							химические реакции</a:t>
            </a:r>
          </a:p>
          <a:p>
            <a:endParaRPr lang="ru-RU" b="1" dirty="0" smtClean="0"/>
          </a:p>
          <a:p>
            <a:pPr marL="342900" indent="-342900">
              <a:buAutoNum type="arabicParenR"/>
            </a:pPr>
            <a:r>
              <a:rPr lang="ru-RU" dirty="0" smtClean="0"/>
              <a:t>Зажигание спички.</a:t>
            </a:r>
          </a:p>
          <a:p>
            <a:pPr marL="342900" indent="-342900">
              <a:buAutoNum type="arabicParenR"/>
            </a:pPr>
            <a:r>
              <a:rPr lang="ru-RU" dirty="0" smtClean="0"/>
              <a:t>Гашение соды (взаимодействие соды с </a:t>
            </a:r>
            <a:r>
              <a:rPr lang="ru-RU" smtClean="0"/>
              <a:t>кислотой).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Образование налета на чайнике при кипячении жесткой воды.</a:t>
            </a:r>
          </a:p>
          <a:p>
            <a:pPr marL="342900" indent="-342900">
              <a:buAutoNum type="arabicParenR"/>
            </a:pPr>
            <a:r>
              <a:rPr lang="ru-RU" dirty="0" smtClean="0"/>
              <a:t>Отбеливание вещей хлорным отбеливателем.</a:t>
            </a:r>
          </a:p>
          <a:p>
            <a:r>
              <a:rPr lang="ru-RU" dirty="0" smtClean="0"/>
              <a:t>	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</Words>
  <Application>Microsoft Office PowerPoint</Application>
  <PresentationFormat>Экран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Валентинка</dc:creator>
  <cp:lastModifiedBy>Валентинка</cp:lastModifiedBy>
  <cp:revision>3</cp:revision>
  <dcterms:created xsi:type="dcterms:W3CDTF">2012-02-21T19:48:39Z</dcterms:created>
  <dcterms:modified xsi:type="dcterms:W3CDTF">2012-02-21T20:10:54Z</dcterms:modified>
</cp:coreProperties>
</file>