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61" r:id="rId5"/>
    <p:sldId id="260" r:id="rId6"/>
    <p:sldId id="258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1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41B3-A684-49A7-A7FF-BDB76C8860B3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A9160-AEAD-4283-B4D8-5F302E68F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436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41B3-A684-49A7-A7FF-BDB76C8860B3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A9160-AEAD-4283-B4D8-5F302E68F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692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41B3-A684-49A7-A7FF-BDB76C8860B3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A9160-AEAD-4283-B4D8-5F302E68F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227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41B3-A684-49A7-A7FF-BDB76C8860B3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A9160-AEAD-4283-B4D8-5F302E68F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054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41B3-A684-49A7-A7FF-BDB76C8860B3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A9160-AEAD-4283-B4D8-5F302E68F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338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41B3-A684-49A7-A7FF-BDB76C8860B3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A9160-AEAD-4283-B4D8-5F302E68F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483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41B3-A684-49A7-A7FF-BDB76C8860B3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A9160-AEAD-4283-B4D8-5F302E68F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22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41B3-A684-49A7-A7FF-BDB76C8860B3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A9160-AEAD-4283-B4D8-5F302E68F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415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41B3-A684-49A7-A7FF-BDB76C8860B3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A9160-AEAD-4283-B4D8-5F302E68F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073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41B3-A684-49A7-A7FF-BDB76C8860B3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A9160-AEAD-4283-B4D8-5F302E68F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78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41B3-A684-49A7-A7FF-BDB76C8860B3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A9160-AEAD-4283-B4D8-5F302E68F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276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541B3-A684-49A7-A7FF-BDB76C8860B3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A9160-AEAD-4283-B4D8-5F302E68F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715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U-Vhw5BtTM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S603PJ3vO6o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OQGcsUjYhzQ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eMCe2OXbnUk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3384375"/>
          </a:xfrm>
        </p:spPr>
        <p:txBody>
          <a:bodyPr>
            <a:noAutofit/>
          </a:bodyPr>
          <a:lstStyle/>
          <a:p>
            <a:r>
              <a:rPr lang="ru-RU" sz="115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Уральский самоцвет</a:t>
            </a:r>
            <a:endParaRPr lang="ru-RU" sz="115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3356992"/>
            <a:ext cx="6400800" cy="91095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Классный час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0" y="3170285"/>
            <a:ext cx="3199087" cy="37078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221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uralaz.ru/images_pr/Image/company/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052" y="0"/>
            <a:ext cx="9156872" cy="617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gazprom.ru/f/posts/34/862543/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395" y="37592"/>
            <a:ext cx="8123977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vecherka.su/pics/uploads/vchcpec/21092010/2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34027" y="0"/>
            <a:ext cx="54207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83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48680"/>
            <a:ext cx="9144000" cy="572464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23 сентября 1991 года Указом Президиума Верховного Совета  городу было возвращено его историческое имя - </a:t>
            </a:r>
            <a:r>
              <a:rPr lang="ru-RU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Екатеринбург</a:t>
            </a:r>
          </a:p>
        </p:txBody>
      </p:sp>
    </p:spTree>
    <p:extLst>
      <p:ext uri="{BB962C8B-B14F-4D97-AF65-F5344CB8AC3E}">
        <p14:creationId xmlns:p14="http://schemas.microsoft.com/office/powerpoint/2010/main" val="97782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ura.ru/upload/IMG_44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175" y="136525"/>
            <a:ext cx="4381500" cy="65817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59271" y="3717032"/>
            <a:ext cx="458069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Первый губернатор Свердловской области</a:t>
            </a:r>
          </a:p>
          <a:p>
            <a:pPr algn="ctr"/>
            <a:r>
              <a:rPr lang="ru-RU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Россель Э.Э.</a:t>
            </a:r>
          </a:p>
          <a:p>
            <a:pPr algn="ctr"/>
            <a:r>
              <a:rPr lang="ru-RU" sz="28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(1995 – 2009 гг)</a:t>
            </a:r>
            <a:endParaRPr lang="ru-RU" sz="28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4851648" y="136525"/>
            <a:ext cx="3995936" cy="3436491"/>
          </a:xfrm>
          <a:prstGeom prst="wedgeRoundRectCallout">
            <a:avLst>
              <a:gd name="adj1" fmla="val -78690"/>
              <a:gd name="adj2" fmla="val 16338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«Свердловская </a:t>
            </a:r>
            <a:r>
              <a:rPr lang="ru-RU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область не на словах, а на деле становится одним из центров политической  и экономической жизни </a:t>
            </a:r>
            <a:r>
              <a:rPr lang="ru-RU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России. И </a:t>
            </a:r>
            <a:r>
              <a:rPr lang="ru-RU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по-прежнему остаётся опорным краем </a:t>
            </a:r>
            <a:r>
              <a:rPr lang="ru-RU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державы».</a:t>
            </a:r>
            <a:endParaRPr lang="ru-RU" sz="24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990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54" y="1556792"/>
            <a:ext cx="91299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hlinkClick r:id="rId2"/>
              </a:rPr>
              <a:t>https://</a:t>
            </a:r>
            <a:r>
              <a:rPr lang="en-US" sz="3600" dirty="0" smtClean="0">
                <a:hlinkClick r:id="rId2"/>
              </a:rPr>
              <a:t>www.youtube.com/watch?v=XU-Vhw5BtTM</a:t>
            </a:r>
            <a:r>
              <a:rPr lang="ru-RU" sz="3600" dirty="0" smtClean="0"/>
              <a:t>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16640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613" y="2430"/>
            <a:ext cx="82296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Вспомните:</a:t>
            </a:r>
            <a:endParaRPr lang="ru-RU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4613" y="980728"/>
            <a:ext cx="8229600" cy="1800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i="1" dirty="0" smtClean="0"/>
              <a:t>В каком году было подписано постановление о создании трех уральских областей?</a:t>
            </a:r>
            <a:endParaRPr lang="ru-RU" sz="36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2489120"/>
            <a:ext cx="547260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 1934 году</a:t>
            </a:r>
            <a:endParaRPr lang="ru-RU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48893" y="3933056"/>
            <a:ext cx="8229600" cy="18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3600" b="1" i="1" dirty="0" smtClean="0"/>
              <a:t>Какая из них стала центром Уральского Федерального округа?</a:t>
            </a:r>
            <a:endParaRPr lang="ru-RU" sz="36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31912" y="5593014"/>
            <a:ext cx="547260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свердловская</a:t>
            </a:r>
            <a:endParaRPr lang="ru-RU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552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 build="p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Подведем итоги: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sz="3600" i="1" dirty="0" smtClean="0"/>
              <a:t>сегодня </a:t>
            </a:r>
            <a:r>
              <a:rPr lang="ru-RU" sz="3600" i="1" dirty="0"/>
              <a:t>я узнал…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600" i="1" dirty="0"/>
              <a:t>было интересно…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600" i="1" dirty="0"/>
              <a:t>было трудно…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600" i="1" dirty="0" smtClean="0"/>
              <a:t>я </a:t>
            </a:r>
            <a:r>
              <a:rPr lang="ru-RU" sz="3600" i="1" dirty="0"/>
              <a:t>понял, что…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600" i="1" dirty="0"/>
              <a:t>теперь я </a:t>
            </a:r>
            <a:r>
              <a:rPr lang="ru-RU" sz="3600" i="1" dirty="0" smtClean="0"/>
              <a:t>могу…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600" i="1" dirty="0" smtClean="0"/>
              <a:t> </a:t>
            </a:r>
            <a:r>
              <a:rPr lang="ru-RU" sz="3600" i="1" dirty="0"/>
              <a:t>я приобрел</a:t>
            </a:r>
            <a:r>
              <a:rPr lang="ru-RU" sz="3600" i="1" dirty="0" smtClean="0"/>
              <a:t>…</a:t>
            </a:r>
            <a:endParaRPr lang="ru-RU" sz="3600" i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427984" y="1600200"/>
            <a:ext cx="4716016" cy="4525963"/>
          </a:xfrm>
        </p:spPr>
        <p:txBody>
          <a:bodyPr/>
          <a:lstStyle/>
          <a:p>
            <a:pPr marL="0" indent="0">
              <a:buNone/>
            </a:pPr>
            <a:r>
              <a:rPr lang="ru-RU" sz="3600" i="1" dirty="0" smtClean="0"/>
              <a:t>7. я научился…</a:t>
            </a:r>
          </a:p>
          <a:p>
            <a:pPr marL="0" indent="0">
              <a:buNone/>
            </a:pPr>
            <a:r>
              <a:rPr lang="ru-RU" sz="3600" i="1" dirty="0"/>
              <a:t>8</a:t>
            </a:r>
            <a:r>
              <a:rPr lang="ru-RU" sz="3600" i="1" dirty="0" smtClean="0"/>
              <a:t>. у </a:t>
            </a:r>
            <a:r>
              <a:rPr lang="ru-RU" sz="3600" i="1" dirty="0"/>
              <a:t>меня получилось </a:t>
            </a:r>
            <a:r>
              <a:rPr lang="ru-RU" sz="3600" i="1" dirty="0" smtClean="0"/>
              <a:t>…</a:t>
            </a:r>
          </a:p>
          <a:p>
            <a:pPr marL="0" indent="0">
              <a:buNone/>
            </a:pPr>
            <a:r>
              <a:rPr lang="ru-RU" sz="3600" i="1" dirty="0"/>
              <a:t>9</a:t>
            </a:r>
            <a:r>
              <a:rPr lang="ru-RU" sz="3600" i="1" dirty="0" smtClean="0"/>
              <a:t>. я </a:t>
            </a:r>
            <a:r>
              <a:rPr lang="ru-RU" sz="3600" i="1" dirty="0"/>
              <a:t>смог…</a:t>
            </a:r>
          </a:p>
          <a:p>
            <a:pPr marL="0" indent="0">
              <a:buNone/>
            </a:pPr>
            <a:r>
              <a:rPr lang="ru-RU" sz="3600" i="1" dirty="0" smtClean="0"/>
              <a:t>10. я </a:t>
            </a:r>
            <a:r>
              <a:rPr lang="ru-RU" sz="3600" i="1" dirty="0"/>
              <a:t>попробую…</a:t>
            </a:r>
          </a:p>
          <a:p>
            <a:pPr marL="0" indent="0">
              <a:buNone/>
            </a:pPr>
            <a:r>
              <a:rPr lang="ru-RU" sz="3600" i="1" dirty="0" smtClean="0"/>
              <a:t>11. меня </a:t>
            </a:r>
            <a:r>
              <a:rPr lang="ru-RU" sz="3600" i="1" dirty="0"/>
              <a:t>удивило…</a:t>
            </a:r>
          </a:p>
          <a:p>
            <a:pPr marL="0" indent="0">
              <a:buNone/>
            </a:pPr>
            <a:r>
              <a:rPr lang="ru-RU" sz="3600" i="1" dirty="0" smtClean="0"/>
              <a:t>12. мне </a:t>
            </a:r>
            <a:r>
              <a:rPr lang="ru-RU" sz="3600" i="1" dirty="0"/>
              <a:t>захотелось…</a:t>
            </a:r>
          </a:p>
          <a:p>
            <a:pPr marL="0" indent="0">
              <a:buNone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65659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802631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</a:t>
            </a:r>
            <a:b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внимание!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343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5896"/>
            <a:ext cx="9168753" cy="52705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10327" y="3153855"/>
            <a:ext cx="801314" cy="874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914" y="6021288"/>
            <a:ext cx="5729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Образована 17 января 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1934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406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675"/>
            <a:ext cx="8435280" cy="765367"/>
          </a:xfrm>
        </p:spPr>
        <p:txBody>
          <a:bodyPr/>
          <a:lstStyle/>
          <a:p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Свердловская область</a:t>
            </a:r>
            <a:endParaRPr lang="ru-RU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716" t="8114" r="2967" b="8772"/>
          <a:stretch/>
        </p:blipFill>
        <p:spPr bwMode="auto">
          <a:xfrm>
            <a:off x="1835696" y="778042"/>
            <a:ext cx="5245769" cy="60799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61262" y="3284984"/>
            <a:ext cx="6247992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6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80 лет</a:t>
            </a:r>
            <a:endParaRPr lang="ru-RU" sz="16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275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youtu.be/S603PJ3vO6o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480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695" y="487870"/>
            <a:ext cx="900086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hlinkClick r:id="rId3"/>
              </a:rPr>
              <a:t>http://</a:t>
            </a:r>
            <a:r>
              <a:rPr lang="en-US" sz="5400" dirty="0" smtClean="0">
                <a:hlinkClick r:id="rId3"/>
              </a:rPr>
              <a:t>youtu.be/OQGcsUjYhzQ</a:t>
            </a:r>
            <a:r>
              <a:rPr lang="ru-RU" sz="5400" dirty="0" smtClean="0"/>
              <a:t> 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46795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092" y="0"/>
            <a:ext cx="91149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Учитывая ходатайства советских, хозяйственных и общественных организаций Уральской области, Президиум ВЦИК постановляет: разделить Уральскую область на три области - Свердловскую с центром в городе Свердловске, Челябинскую с центром в городе Челябинске и Обско-Иртышскую с центром в городе Тюмени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».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39752" y="5672775"/>
            <a:ext cx="68266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Постановление Президиума Всероссийского Центрального Исполнительного Комитета от 17 января 1934 года гласит: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243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bankgorodov.ru/img_go/r_urf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054" y="0"/>
            <a:ext cx="9199494" cy="61206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96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dg53.mycdn.me/getImage?photoId=556145255432&amp;photoType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8800" y="0"/>
            <a:ext cx="6804248" cy="687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dg53.mycdn.me/getImage?photoId=556145256968&amp;photoType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64" y="-20226"/>
            <a:ext cx="8212805" cy="687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66000026-01.ural66.ru/user_files/Image/gazeta/80/istor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0226"/>
            <a:ext cx="6368752" cy="693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dg53.mycdn.me/getImage?photoId=555784413704&amp;photoType=0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-20226"/>
            <a:ext cx="8448845" cy="687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85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76672"/>
            <a:ext cx="929209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hlinkClick r:id="rId2"/>
              </a:rPr>
              <a:t>http://</a:t>
            </a:r>
            <a:r>
              <a:rPr lang="en-US" sz="5400" dirty="0" smtClean="0">
                <a:hlinkClick r:id="rId2"/>
              </a:rPr>
              <a:t>youtu.be/eMCe2OXbnUk</a:t>
            </a:r>
            <a:r>
              <a:rPr lang="ru-RU" sz="5400" dirty="0" smtClean="0"/>
              <a:t> 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28049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222</Words>
  <Application>Microsoft Office PowerPoint</Application>
  <PresentationFormat>Экран (4:3)</PresentationFormat>
  <Paragraphs>35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Уральский самоцвет</vt:lpstr>
      <vt:lpstr>Презентация PowerPoint</vt:lpstr>
      <vt:lpstr>Свердловская область</vt:lpstr>
      <vt:lpstr>http://youtu.be/S603PJ3vO6o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Вспомните:</vt:lpstr>
      <vt:lpstr>Подведем итоги:</vt:lpstr>
      <vt:lpstr>Спасибо 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23</cp:revision>
  <dcterms:created xsi:type="dcterms:W3CDTF">2013-10-06T10:53:27Z</dcterms:created>
  <dcterms:modified xsi:type="dcterms:W3CDTF">2014-03-13T17:41:17Z</dcterms:modified>
</cp:coreProperties>
</file>