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79" r:id="rId13"/>
    <p:sldId id="280" r:id="rId14"/>
    <p:sldId id="281" r:id="rId15"/>
    <p:sldId id="282" r:id="rId16"/>
    <p:sldId id="283" r:id="rId17"/>
    <p:sldId id="286" r:id="rId18"/>
    <p:sldId id="285" r:id="rId19"/>
    <p:sldId id="287" r:id="rId20"/>
    <p:sldId id="288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E849D-A9DE-4C9A-A1A8-7D5BE1E4C86D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9F98-F4F1-4F0B-8BF9-D274071D29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1268760"/>
            <a:ext cx="482453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СЛУЖУ</a:t>
            </a:r>
          </a:p>
          <a:p>
            <a:pPr algn="ctr"/>
            <a:r>
              <a:rPr lang="ru-RU" sz="5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РОССИИ!</a:t>
            </a:r>
            <a:endParaRPr lang="en-US" sz="54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Страницы подвига</a:t>
            </a:r>
            <a:endParaRPr lang="ru-RU" sz="4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332656"/>
            <a:ext cx="46805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"Российская газета«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www.rg.ru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03.04.2012, 18:35</a:t>
            </a:r>
          </a:p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 «Майору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Сергею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Солнечникову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ценою своей жизни спасшему несколько человек, посмертно присвоено звание Героя России. Указ об этом сегодня подписал президент РФ Дмитрий Медведев.</a:t>
            </a:r>
          </a:p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Почетное звание присвоено "за героизм, мужество и самоотверженность,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проявлен-ные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исполнении воинского долга", говорится в документе.</a:t>
            </a:r>
          </a:p>
          <a:p>
            <a:pPr algn="just"/>
            <a:endParaRPr lang="ru-RU" dirty="0"/>
          </a:p>
        </p:txBody>
      </p:sp>
      <p:pic>
        <p:nvPicPr>
          <p:cNvPr id="3073" name="Picture 1" descr="C:\Documents and Settings\Admin\Рабочий стол\Солнце\звезда геро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8051" y="188640"/>
            <a:ext cx="3936437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404664"/>
            <a:ext cx="44644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Всем нам хотелось бы жить в мире, совершенно свободном от войн и насилия. Об этой благословенной мечте, общей едва ли не для всего человечества, можно много размышлять. Но, к сожалению, в мире много военных опасностей, и потому наряду с мирными тружениками нашей стране нужны воины для защиты родного Отечества. И наш Кузнецк может гордиться своими сынами.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pic>
        <p:nvPicPr>
          <p:cNvPr id="6" name="Picture 4" descr="Евгений Родион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79512" y="260648"/>
            <a:ext cx="4176563" cy="6337300"/>
          </a:xfrm>
          <a:prstGeom prst="rect">
            <a:avLst/>
          </a:prstGeom>
          <a:noFill/>
          <a:ln/>
        </p:spPr>
      </p:pic>
      <p:sp>
        <p:nvSpPr>
          <p:cNvPr id="7" name="TextBox 6"/>
          <p:cNvSpPr txBox="1"/>
          <p:nvPr/>
        </p:nvSpPr>
        <p:spPr>
          <a:xfrm>
            <a:off x="4932040" y="548680"/>
            <a:ext cx="4136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ЕВГЕНИЙ РОДИОНОВ</a:t>
            </a:r>
            <a:endParaRPr lang="ru-RU" sz="28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980728"/>
            <a:ext cx="49685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Уже год шла первая чеченская война. Недалеко от Чечено-Ингушской границы располагается чеченское селение Бамут. Гарнизон Бамута составлял порядка тысячи человек. Одним из командующих гарнизона был «бригадный генерал»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Хайхароев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13 февраля он возвращался из Ингушетии со своими боевиками на машине «скорой помощи». Их путь проходил через контрольно-пропускной пункт.</a:t>
            </a:r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404664"/>
            <a:ext cx="4136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ЕВГЕНИЙ РОДИОНОВ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268760"/>
            <a:ext cx="51125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 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ночь на дежурство заступили Евгений Родионов, Андрей Трусов, Игорь Яковлев, Александр Железнов. Русские солдаты остановили машину с боевиками и начали проводить досмотр. В это время из «скорой» выскочили чеченские головорезы и напали на ребят. Произошёл короткий рукопашный бой. Женю и троих его товарищей затолкали в «скорую» и увезли в Чечню, в горы. 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476672"/>
            <a:ext cx="41369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ЕВГЕНИЙ РОДИОНОВ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404665"/>
            <a:ext cx="46085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Три с половиной месяца продолжались пытки и мучения. Развязка произошла в день рождения Евгения, 23 мая 1996 года, в день православного праздника Вознесения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Господ-ня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 этот день Жене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испол-нилось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19 лет. Его вместе с остальными солдатами вывели в лес под Бамутом. Перед смертью им ещё раз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предло-жили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изменить присяге,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отка-заться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 Родины и от матери. Жене в последний раз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предло-жили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: «Сними крест!» Но ребята выбрали смерть.</a:t>
            </a:r>
          </a:p>
          <a:p>
            <a:pPr algn="just"/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2040" y="404664"/>
            <a:ext cx="4496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ЕВГЕНИЙ РОДИОНОВ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268760"/>
            <a:ext cx="46085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Рядовой Родионов посмертно награждён орденом Мужества.</a:t>
            </a:r>
          </a:p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А 22 марта 2006 года протоиерей Дмитрий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Смир-нов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председатель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Синодаль-ного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отдела по взаимодействию с Вооружёнными силами и правоохранительными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органа-ми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вручил матери Евгения Родионова награду,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присво-енную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Жене посмертно, – орден «Слава России».</a:t>
            </a:r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620688"/>
            <a:ext cx="4136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ЕВГЕНИЙ РОДИОНОВ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Иерей Константин Татаринцев пока хранит икону «Святой Евгений» в своем кабинете. Но как только рядовой будет канонизирован, он повесит ее в церкви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580112" y="332656"/>
            <a:ext cx="2969237" cy="3990007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pic>
        <p:nvPicPr>
          <p:cNvPr id="7" name="Picture 3" descr="C:\Users\лена\Desktop\Акентьев Евгений\Открытие мем.доски\IMG_94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332656"/>
            <a:ext cx="4586225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3356992"/>
            <a:ext cx="5040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Всем учащимся нашей школы знакома эта мемориальная доска, 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установленная на здании школы. На ней запечатлено имя Евгения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Акентьева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выпускника школы,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погибшего в республике Дагестан при выполнении служебного долга.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20072" y="548680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СЛУЖУ РОССИИ!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1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1" y="1412776"/>
            <a:ext cx="432047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3 августа 2010 года в </a:t>
            </a:r>
          </a:p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с.Хасавюрт республики Дагестан при исполнении служебных обязанностей по выявлению лидеров и членов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бандформирований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погиб оперуполномоченный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отделе-ния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уголовного розыска криминальной милиции отдела внутренних дел по г. Кузнецку старший лейтенант милиции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Акентьев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Евгений Александрович.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692696"/>
            <a:ext cx="4137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АКЕНТЬЕВ  ЕВГЕНИЙ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9" y="1556792"/>
            <a:ext cx="45365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За мужество и самоотверженность,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проявлен-ные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исполнении воинского и служебного долга в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Северо-Кавказском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регионе, Указом Президента Российской Федерации от 12 апреля 2011 года №441 Евгений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Акентьев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награжден медалью «За Отвагу» (посмертно).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764704"/>
            <a:ext cx="4047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АКЕНТЬЕВ ЕВГЕНИЙ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Admin\Рабочий стол\Памят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5" y="260648"/>
            <a:ext cx="3264363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404664"/>
            <a:ext cx="46085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dirty="0" smtClean="0"/>
              <a:t>	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23 февраля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 отдаем дань благодарности и уважения тем, кто защищал родную землю от 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многочисленных врагов.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 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мирное время многие из ребят продолжают нести нелегкую и 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ответствен-ную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службу.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праздник не только как день рождения нашей Красной Армии, но и как день настоящих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мужчин, мужчин, готовых отдать жизнь за Родину, за родных, любимых, за тех, кто рядом…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1" y="1700808"/>
            <a:ext cx="460851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Сегодня патриоты России нужны не меньше, чем в годы войны. Сегодня тоже идет бой – </a:t>
            </a:r>
            <a:r>
              <a:rPr lang="ru-RU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бой</a:t>
            </a: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будущее страны, за будущее живущих в ней людей. Каким оно будет, зависит от тех, кто юн, кому предстоит во многом разобраться, всё понять и взвесить, чтобы стать достойным сыном Отечества.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764704"/>
            <a:ext cx="336611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СЛУЖУ РОССИИ!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1700808"/>
            <a:ext cx="4464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91661" y="1484784"/>
            <a:ext cx="55224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СОШ №15 г.Кузнецк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Пензенской области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Ярославцева Л.А.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Идя на подвиги </a:t>
            </a:r>
          </a:p>
          <a:p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Идя на подвиги,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алчут орденов, 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бредят 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Благодарностью державы, 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узнают примерный вес чинов,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Достойных стать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Эквивалентом славы.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Идя на подвиги, 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ведают о том,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Насколько щедрость родины огромна,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называют чрезвычайно скромно</a:t>
            </a: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то, что станет,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подвигом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потом. </a:t>
            </a:r>
          </a:p>
          <a:p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Виталий Коротич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7" y="548680"/>
            <a:ext cx="460851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каждой стране есть свои герои, и именно на их опыте, на их подвигах воспитывается молодое поколение. Наша Родина, Россия, - страна героическая. В тысячелетней ее истории военных лет в общей сложности было больше, чем годов мирных. Но, какие бы враги нам ни бросали вызов, мы выстояли. И современной молодёжи есть с кого брать пример!</a:t>
            </a:r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9" y="0"/>
            <a:ext cx="446449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28 марта 2012 года на учебном полигоне 35-й армии, в городе Белогорске Амурской области, во время практических занятий по огневой подготовке погиб командир батальона связи майор Сергей Солнечников.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 descr="C:\Documents and Settings\Admin\Рабочий стол\Солнце\Майор.gif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323527" y="3573016"/>
            <a:ext cx="3953117" cy="295232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148065" y="332656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 </a:t>
            </a:r>
          </a:p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СОЛНЕЧНИКОВ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1" y="260648"/>
            <a:ext cx="489654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 СОЛНЕЧНИКОВ</a:t>
            </a:r>
          </a:p>
          <a:p>
            <a:pPr algn="just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Во время выполнения упражнения по метанию гранат произошла нештатная ситуация: снаряд, брошенный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солдатом-срочником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попал в бруствер окопа. Комбат мгновенно сориентировался в обстановке и бросился на гранату, накрыв ее своим телом. Благодаря поступку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С.Солнечникова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военнослу-жащие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находившиеся на учениях, не пострадали.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476672"/>
            <a:ext cx="5555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 СОЛНЕЧНИКОВ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79512" y="1243283"/>
            <a:ext cx="468052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Можно практически точно  сказать, сколько времени было у 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Солнечникова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принятие последнего решения - от 3,2 до 4,2 секунды, когда ударник наступательной гранаты РГД-5 накалывает капсюль и происходит взрыв. Осколки выкашивают все живое в радиусе до 30 метров. </a:t>
            </a: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ся рота - а это более 100 человек - находилась в зоне досягаемости.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916832"/>
            <a:ext cx="43924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У настоящего </a:t>
            </a:r>
            <a:r>
              <a:rPr lang="ru-RU" sz="2400" b="1" dirty="0" err="1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россий-ского</a:t>
            </a: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офицера выбор был единственный - тот, который и сделал 31-летний майор Солнечников - оттолкнул "промахнувшегося" солдата, лег  на гранату и принял весь удар на себя. Врачи оказались бессильны...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620688"/>
            <a:ext cx="4635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 СОЛНЕЧНИКОВ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Фон мужество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2138" y="260648"/>
            <a:ext cx="555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9" y="1556792"/>
            <a:ext cx="475252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Последний статус на страничке  Сергея 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Солнеч-никова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"Одноклассниках": "Счастье, это когда звезда упала, а загадать-то и нечего!" Счастье для его подчиненных то, что в нужный момент комбат оказался рядом. И не надо гадать - для них он навсегда останется звездой по имени - как его называли -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Солнце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764704"/>
            <a:ext cx="542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СЕРГЕЙ СОЛНЕЧНИКОВ</a:t>
            </a:r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C:\Documents and Settings\Admin\Рабочий стол\Солнце\Сергей Солнечников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60647"/>
            <a:ext cx="3456384" cy="2765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196</Words>
  <Application>Microsoft Office PowerPoint</Application>
  <PresentationFormat>Экран (4:3)</PresentationFormat>
  <Paragraphs>99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RePack by SPecialiST</cp:lastModifiedBy>
  <cp:revision>9</cp:revision>
  <dcterms:created xsi:type="dcterms:W3CDTF">2014-03-13T17:32:22Z</dcterms:created>
  <dcterms:modified xsi:type="dcterms:W3CDTF">2014-03-13T18:03:37Z</dcterms:modified>
</cp:coreProperties>
</file>