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88" r:id="rId3"/>
    <p:sldId id="293" r:id="rId4"/>
    <p:sldId id="294" r:id="rId5"/>
    <p:sldId id="291" r:id="rId6"/>
    <p:sldId id="256" r:id="rId7"/>
    <p:sldId id="260" r:id="rId8"/>
    <p:sldId id="292" r:id="rId9"/>
    <p:sldId id="287" r:id="rId10"/>
    <p:sldId id="284" r:id="rId11"/>
    <p:sldId id="27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F52C3-5AE6-4855-B0D0-D6F272801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9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9DE85-E91F-4F3F-BDF5-8AB412CFE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9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1008D-7543-4F40-B552-C91EC80D3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9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254F0-2528-471E-8DE6-8E735394D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9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40222-00D1-4645-8172-D6768A1E5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9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ECF11-9C98-4F0E-97E1-4BD6780F8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9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11B51-1099-4C45-941A-FDEEA8F62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9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6BFBB-151A-47CF-8ACE-7F3190412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9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0BB98-A4EB-4B4F-BEF5-4984A2C5D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9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0BE9D-EF70-419D-889B-A435079BE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9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19332-C550-4222-AB16-A56E9DC00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9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D352F3-A2DF-4582-842C-A71B26C9F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9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tolkunova_esli_b_ne_bylo_voiny.mp3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214422"/>
            <a:ext cx="697076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Сергею Голубеву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75" y="3357563"/>
            <a:ext cx="8229600" cy="1143000"/>
          </a:xfrm>
        </p:spPr>
        <p:txBody>
          <a:bodyPr/>
          <a:lstStyle/>
          <a:p>
            <a:r>
              <a:rPr lang="ru-RU" sz="7200" b="1" smtClean="0">
                <a:solidFill>
                  <a:schemeClr val="bg1"/>
                </a:solidFill>
              </a:rPr>
              <a:t>посвящается…</a:t>
            </a:r>
          </a:p>
        </p:txBody>
      </p:sp>
    </p:spTree>
  </p:cSld>
  <p:clrMapOvr>
    <a:masterClrMapping/>
  </p:clrMapOvr>
  <p:transition spd="slow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kerzen_P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642918"/>
            <a:ext cx="3857594" cy="5214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tx1">
                <a:lumMod val="95000"/>
                <a:lumOff val="5000"/>
              </a:scheme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88" y="2643188"/>
            <a:ext cx="8786812" cy="1143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Сегодня в 14.00 состоится митинг, посвященный  открытию мемориальной доски 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выпускнику школы  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Голубеву  Сергею.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785938"/>
            <a:ext cx="37147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2"/>
          <p:cNvSpPr>
            <a:spLocks noGrp="1"/>
          </p:cNvSpPr>
          <p:nvPr>
            <p:ph type="title"/>
          </p:nvPr>
        </p:nvSpPr>
        <p:spPr>
          <a:xfrm>
            <a:off x="142875" y="0"/>
            <a:ext cx="9001125" cy="1857375"/>
          </a:xfrm>
        </p:spPr>
        <p:txBody>
          <a:bodyPr/>
          <a:lstStyle/>
          <a:p>
            <a:r>
              <a:rPr lang="ru-RU" sz="3600" b="1" i="1" smtClean="0">
                <a:solidFill>
                  <a:schemeClr val="bg1"/>
                </a:solidFill>
              </a:rPr>
              <a:t>Голубев Сергей - выпускник лицея, погибший в Чечне  при  исполнении воинского долга</a:t>
            </a:r>
          </a:p>
        </p:txBody>
      </p:sp>
    </p:spTree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кабинет103\Рабочий стол\golubev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928688"/>
            <a:ext cx="76438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000125"/>
          </a:xfrm>
        </p:spPr>
        <p:txBody>
          <a:bodyPr/>
          <a:lstStyle/>
          <a:p>
            <a:r>
              <a:rPr lang="ru-RU" b="1" i="1" smtClean="0">
                <a:solidFill>
                  <a:schemeClr val="bg1"/>
                </a:solidFill>
              </a:rPr>
              <a:t>Сережа  в  детстве.</a:t>
            </a:r>
          </a:p>
        </p:txBody>
      </p:sp>
      <p:sp>
        <p:nvSpPr>
          <p:cNvPr id="6" name="Стрелка вниз 5"/>
          <p:cNvSpPr/>
          <p:nvPr/>
        </p:nvSpPr>
        <p:spPr>
          <a:xfrm rot="19289479">
            <a:off x="1200150" y="1663700"/>
            <a:ext cx="590550" cy="84772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сканирование0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357313"/>
            <a:ext cx="67865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3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143000"/>
          </a:xfrm>
        </p:spPr>
        <p:txBody>
          <a:bodyPr/>
          <a:lstStyle/>
          <a:p>
            <a:r>
              <a:rPr lang="ru-RU" sz="2800" b="1" i="1" smtClean="0">
                <a:solidFill>
                  <a:schemeClr val="bg1"/>
                </a:solidFill>
              </a:rPr>
              <a:t>Сережа  Голубев (верхний ряд 3-й слева)  среди одноклассников. Классный руководитель Баранова Валентина Андреевна.</a:t>
            </a:r>
            <a:endParaRPr lang="ru-RU" sz="2800" smtClean="0">
              <a:solidFill>
                <a:schemeClr val="bg1"/>
              </a:solidFill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 rot="3179023">
            <a:off x="2528887" y="2114551"/>
            <a:ext cx="428625" cy="285750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кабинет103\Рабочий стол\Голубев\принятие присяги. Ульянеовск 1989 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928688"/>
            <a:ext cx="37147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</a:rPr>
              <a:t>Принятие присяги.</a:t>
            </a:r>
            <a:br>
              <a:rPr lang="ru-RU" sz="3600" b="1" smtClean="0">
                <a:solidFill>
                  <a:schemeClr val="bg1"/>
                </a:solidFill>
              </a:rPr>
            </a:br>
            <a:r>
              <a:rPr lang="ru-RU" sz="3600" b="1" smtClean="0">
                <a:solidFill>
                  <a:schemeClr val="bg1"/>
                </a:solidFill>
              </a:rPr>
              <a:t>Ульяновск 1989г.</a:t>
            </a:r>
          </a:p>
        </p:txBody>
      </p:sp>
    </p:spTree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tolkunova_esli_b_ne_bylo_voin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Documents and Settings\кабинет103\Рабочий стол\Голубев\Вручение дипломов 1993 го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13" y="928688"/>
            <a:ext cx="40005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Заголовок 3"/>
          <p:cNvSpPr>
            <a:spLocks noGrp="1"/>
          </p:cNvSpPr>
          <p:nvPr>
            <p:ph type="title"/>
          </p:nvPr>
        </p:nvSpPr>
        <p:spPr>
          <a:xfrm>
            <a:off x="357188" y="0"/>
            <a:ext cx="8658225" cy="1143000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Вручение диплома. 1993 год.</a:t>
            </a:r>
          </a:p>
        </p:txBody>
      </p:sp>
    </p:spTree>
  </p:cSld>
  <p:clrMapOvr>
    <a:masterClrMapping/>
  </p:clrMapOvr>
  <p:transition spd="slow" advTm="9000">
    <p:dissolve/>
  </p:transition>
  <p:timing>
    <p:tnLst>
      <p:par>
        <p:cTn id="1" dur="indefinite" restart="never" nodeType="tmRoot">
          <p:childTnLst>
            <p:audio>
              <p:cMediaNode vol="100000" numSld="30"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Documents and Settings\кабинет103\Рабочий стол\Голубев\Грозный. 1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2875"/>
            <a:ext cx="8429625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2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r>
              <a:rPr lang="ru-RU" b="1" i="1" smtClean="0"/>
              <a:t>Сергей  погиб при штурме селения Бамут.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Documents and Settings\кабинет103\Рабочий стол\Голубев\0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8501062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Documents and Settings\кабинет103\Рабочий стол\Голубев\0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3"/>
            <a:ext cx="8456612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288</TotalTime>
  <Words>64</Words>
  <Application>Microsoft Office PowerPoint</Application>
  <PresentationFormat>Экран (4:3)</PresentationFormat>
  <Paragraphs>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Оформление по умолчанию</vt:lpstr>
      <vt:lpstr>посвящается…</vt:lpstr>
      <vt:lpstr>Голубев Сергей - выпускник лицея, погибший в Чечне  при  исполнении воинского долга</vt:lpstr>
      <vt:lpstr>Сережа  в  детстве.</vt:lpstr>
      <vt:lpstr>Сережа  Голубев (верхний ряд 3-й слева)  среди одноклассников. Классный руководитель Баранова Валентина Андреевна.</vt:lpstr>
      <vt:lpstr>Принятие присяги. Ульяновск 1989г.</vt:lpstr>
      <vt:lpstr>Вручение диплома. 1993 год.</vt:lpstr>
      <vt:lpstr>Сергей  погиб при штурме селения Бамут. </vt:lpstr>
      <vt:lpstr>Слайд 8</vt:lpstr>
      <vt:lpstr>Слайд 9</vt:lpstr>
      <vt:lpstr>Слайд 10</vt:lpstr>
      <vt:lpstr>Сегодня в 14.00 состоится митинг, посвященный  открытию мемориальной доски  выпускнику школы   Голубеву  Сергею.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Карабдаева</dc:creator>
  <cp:lastModifiedBy>Юлёк</cp:lastModifiedBy>
  <cp:revision>39</cp:revision>
  <dcterms:created xsi:type="dcterms:W3CDTF">2008-01-24T12:03:57Z</dcterms:created>
  <dcterms:modified xsi:type="dcterms:W3CDTF">2013-10-19T16:05:14Z</dcterms:modified>
</cp:coreProperties>
</file>