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CCDACCF-E5B3-4F32-8B18-9ACB1450D631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D68917-F142-4031-9CD1-FBB61FEB13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Задания к конкурсам 23 февраля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«Фотографическая память»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500174"/>
            <a:ext cx="81439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/>
              <a:t>Танк, море, нарушитель, залп, окружение, медаль, капитан, пистолет, мина, победа. 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Конкурс «Скачки на лошади»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225689"/>
            <a:ext cx="8286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Х.Колумб, А.Невский, Д.Донской, Ю.Гагарин, П.Корчагин, И.Грозный, Ф.Шаляпин, А.Суворов, М.Глинка, М.Кутузов, Г.Жуков.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Конкурс “Реши задачу”.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214422"/>
            <a:ext cx="850112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«Иван-царевич сражался со Змеем-Горынычем. С первой головой он бился 4 часа, со второй головой - половину времени от сражения с первой, а с третьей - столько же, сколько с первой и второй вместе. Сколько всего часов Иван-царевич сражался с трёхголовым Змеем-Горынычем?»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Тема4</Template>
  <TotalTime>43</TotalTime>
  <Words>111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Тема4</vt:lpstr>
      <vt:lpstr>Задания к конкурсам 23 февраля</vt:lpstr>
      <vt:lpstr>Конкурс «Фотографическая память»</vt:lpstr>
      <vt:lpstr>Конкурс «Скачки на лошади»</vt:lpstr>
      <vt:lpstr>Конкурс “Реши задачу”.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к конкурсам 23 февраля</dc:title>
  <dc:creator>Windows</dc:creator>
  <cp:lastModifiedBy>Windows</cp:lastModifiedBy>
  <cp:revision>5</cp:revision>
  <dcterms:created xsi:type="dcterms:W3CDTF">2014-02-20T13:28:40Z</dcterms:created>
  <dcterms:modified xsi:type="dcterms:W3CDTF">2014-02-20T14:12:28Z</dcterms:modified>
</cp:coreProperties>
</file>