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00"/>
    <a:srgbClr val="66FF33"/>
    <a:srgbClr val="663300"/>
    <a:srgbClr val="FF0000"/>
    <a:srgbClr val="FF00FF"/>
    <a:srgbClr val="67A7C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C49DA-92DC-49F4-AEC0-D2F074341DA5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2385-BF42-477F-97C3-89E206AE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92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F9BD5-23B1-40DF-94B6-0062B92BB3E5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5440D-4193-4BB1-AD58-942948C49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27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911A5-8DAB-4066-B760-7E9460D98B5A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9DA12-E708-4D73-8009-8B726C6FF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04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D1D0-2F1C-4BE8-8DD1-A088DA583586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935F0-EC86-4D8B-AA08-349BA2D29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8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1CD92-4097-4088-A1AF-BE8722930DAB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B36E-1579-4132-B1F5-252118F7E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17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AA20A-8369-42C9-8E48-E3737A896908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6A6D6-E512-43AA-B08B-F7E8CDD24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2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330B9-97D2-48D9-A3D7-F58EC2957DD6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EAA1-B018-4E42-8B3D-10BACA0A6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6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44A62-5428-4EC0-8309-AABB042961A2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572C4-EBA6-4369-8E22-737E1AC4C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03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D47A4-630B-4A22-82C4-E29184A52B8B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24671-299F-4EE4-AF77-8D5F9BC0E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21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821E3-CAEC-45D2-B4FA-8B7B9059EF46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8DFFF-EC3D-43F8-AE1E-85A83C760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22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69136-57B0-42C5-B954-18706ECA4A29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92C1D-5F01-4B5B-A313-7E51E3D5A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43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07B89D-BFE6-4C38-88E0-0C25D2748BAB}" type="datetimeFigureOut">
              <a:rPr lang="ru-RU"/>
              <a:pPr>
                <a:defRPr/>
              </a:pPr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632DF6-4375-4F3D-8188-B71CC86A1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Кто виноват в гибели </a:t>
            </a: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атерины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Содержимое 5" descr="1445386_c58fc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571744"/>
            <a:ext cx="5238750" cy="367665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01080" cy="65562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Катерина.</a:t>
            </a:r>
            <a:endParaRPr lang="ru-RU" sz="48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Содержимое 6" descr="0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1357298"/>
            <a:ext cx="2963861" cy="4456934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71500" y="1143000"/>
            <a:ext cx="3008313" cy="5072063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solidFill>
                  <a:schemeClr val="accent1">
                    <a:lumMod val="75000"/>
                  </a:schemeClr>
                </a:solidFill>
              </a:rPr>
              <a:t>Катерина попала в Калинов, как только вышла замуж за Кабанова. Раньше, когда она жила с матерью, она была по-настоящему счастлива. Эти времена, прошедшие навсегда, она вспоминает с грустью: «Какая я была резвая! Я у вас завяла совсем». «Встану я, бывало, рано; коли летом, так схожу на ключик, умоюсь, принесу с собою водицы и все, все цветы в доме полью». Она вспоминает, как прекрасно жилось ей на воле. Но, попав в дом Кабанихи, она погрузилась в мир зла, жадности, обмана. Сама Кабаниха постоянно оскорбляет и унижает Катерину, презирая ее, она опасается, что Тихону «жена милее матери». Она его ревнует: «С тех пор как женился, я уж от тебя прежней любви не вижу». Кабаниха все время твердит сыну, чтобы тот и прикрикнул на Катерину, и пригрозил ей. От той же ревности она не дает ей покоя угрозами и намеками, хотя Катерина ей не перечит. У Кабанихи такой характер, что она может усмирить самого Дикого.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A7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Тихон.</a:t>
            </a:r>
            <a:endParaRPr lang="ru-RU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</a:t>
            </a:r>
            <a:r>
              <a:rPr lang="ru-RU" sz="2000" b="1" dirty="0" smtClean="0">
                <a:solidFill>
                  <a:srgbClr val="7030A0"/>
                </a:solidFill>
              </a:rPr>
              <a:t>Сын Кабанихи Тихон – абсолютно безвольный человек, он полностью подчиняется матери и, уезжая от нее, ведет разгульный образ жизни. Хотя он и любит Катерину, он все равно ничего не может сделать, чтобы ей помочь, т.к. боится своей матери. Он не понимает ее души, ее стремлений и не думает ее защищать, а выполняет волю матери, причем, повторяя при этом каждое ее слово. Уезжая, он делает все так, как велела Кабанова.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0" name="Содержимое 9" descr="i82-35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285860"/>
            <a:ext cx="3146106" cy="48044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2313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Варвара.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50" y="1785938"/>
            <a:ext cx="4038600" cy="4525962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</a:t>
            </a:r>
            <a:r>
              <a:rPr lang="ru-RU" sz="2900" b="1" dirty="0" smtClean="0">
                <a:solidFill>
                  <a:srgbClr val="663300"/>
                </a:solidFill>
              </a:rPr>
              <a:t>Сестра Тихона Варвара уже давно привыкла ко всяким предрассудкам и запретам Кабанихи. Она поставила себе цель и добивается ее несмотря ни на что. В разговоре с Варварой Катерина рассказывает ей обо всем, о чем думает, полностью ей доверяя. Когда Варвара узнает, что Катерина любит не мужа, а другого человека, она ее не осуждает, а, напротив, говорит: «Вот погоди, завтра братец уедет, подумаем; может быть, и видеться можно будет». Она считает, что человек должен строить свое счастье сам: «А что за охота сохнуть-то! Хоть умирай с тоски, пожалеют, что ль, тебя! Как же, дожидайся! Так какая ж неволя себя мучить-то!» Она же устраивает Катерине и встречу с Борисом, всячески способствуя ей.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5" name="Содержимое 4" descr="HorkovaO-Varvar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636979">
            <a:off x="5198363" y="1749049"/>
            <a:ext cx="3071834" cy="3983047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82594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66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Борис Григорьевич.</a:t>
            </a:r>
            <a:endParaRPr lang="ru-RU" b="1" dirty="0">
              <a:ln w="11430"/>
              <a:solidFill>
                <a:srgbClr val="66FF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75" y="2428875"/>
            <a:ext cx="7929563" cy="3143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орис может быть и любит Катерину, но он также не понимает ее и не может ничем ей помочь. Он не может бежать с ней, потому что зависит от своего дяди Дикого. Встречаясь с ней тайно, он знает, что все это не приведет к добру и рано или поздно всем будет известно об их связи, вся ответственность падет на Катерину.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882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 rtlCol="0"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Сущность грозы.</a:t>
            </a:r>
            <a:endParaRPr lang="ru-RU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Содержимое 4" descr="0_18192_23667cb3_XL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143116"/>
            <a:ext cx="4038600" cy="3028950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Так все и произошло. Сама же Катерина рассказала всем об этом. Велика была ее вера в Бога, она боялась кары. Гроза и слова старухи-графини только подтолкнули ее рассказать правду. Кабаниха, узнав обо всем, взбесилась, Тихон же уговаривает Катерину не рассказывать об этом на людях. Она, не выдержав оскорблений и унижений, больше не может возвратиться домой. Поделиться с кем-то своими горестями она не может. Раньше она рассказывала все Варваре, но та убежала с Кудряшом. При последней встрече с Борисом она надеется на какую-нибудь поддержку с его стороны, но все напрасно – он покидает ее. Катерина остается одна, ей некуда деться. Не осталось никого, кто мог бы понять ее. Отчаявшись, она бросается в Волгу.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rgbClr val="FC9FCB">
                <a:alpha val="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0000CC"/>
                </a:solidFill>
              </a:rPr>
              <a:t>Так кто же виноват в гибели Катерины? Все люди, окружавшие ее, были или злыми и жестокими, или безвольными и непонимающими. После прежней радостной и счастливой жизни она погрузилась в беспросветную, полную упреков и обид пустоту. В ее окружении она одна была непохожа на других. И после всего того, что причинили ей эти люди, оставив ее со всеми переживаниями, ей не оставалось больше ничего, кроме смерти.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5" name="Содержимое 11" descr="gal194_102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736" y="3248356"/>
            <a:ext cx="4745948" cy="362662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725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 Кто виноват в гибели Катерины.</vt:lpstr>
      <vt:lpstr>Катерина.</vt:lpstr>
      <vt:lpstr>Тихон.</vt:lpstr>
      <vt:lpstr>Варвара.</vt:lpstr>
      <vt:lpstr>Борис Григорьевич.</vt:lpstr>
      <vt:lpstr>Сущность грозы.</vt:lpstr>
      <vt:lpstr>Так кто же виноват в гибели Катерины? Все люди, окружавшие ее, были или злыми и жестокими, или безвольными и непонимающими. После прежней радостной и счастливой жизни она погрузилась в беспросветную, полную упреков и обид пустоту. В ее окружении она одна была непохожа на других. И после всего того, что причинили ей эти люди, оставив ее со всеми переживаниями, ей не оставалось больше ничего, кроме смерти.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– Кто виноват в гибели Катерины.</dc:title>
  <dc:creator>Zet</dc:creator>
  <cp:lastModifiedBy>Zet</cp:lastModifiedBy>
  <cp:revision>7</cp:revision>
  <dcterms:modified xsi:type="dcterms:W3CDTF">2013-10-07T13:55:49Z</dcterms:modified>
</cp:coreProperties>
</file>