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entury Schoolbook" panose="02040604050505020304" pitchFamily="18" charset="0"/>
      <p:regular r:id="rId8"/>
      <p:bold r:id="rId9"/>
      <p:italic r:id="rId10"/>
      <p:boldItalic r:id="rId11"/>
    </p:embeddedFont>
    <p:embeddedFont>
      <p:font typeface="Wingdings 2" panose="05020102010507070707" pitchFamily="18" charset="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BAD"/>
    <a:srgbClr val="3CF923"/>
    <a:srgbClr val="1407BD"/>
    <a:srgbClr val="DAB000"/>
    <a:srgbClr val="00CC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A56A5-E1D6-4FE1-B3CC-4413D4919601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EED23-7CF2-407E-AE89-EF871F0E1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10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82DA-CB5B-430E-A59A-BE11A3643CCA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594B1-3CE0-4FCE-B90B-8953AEF11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4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90B4-1444-453E-B8F0-30E70D828A15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8149-A3CB-47AF-A612-93D58CB9C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0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5C5BCD-F3B7-4C9F-A436-6E00DA733725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62EFAF-F8B9-4C76-8105-7F87C7CFF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1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A6A9-4093-427A-BA8A-9DA04EE1CD45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615A6-C314-401D-9A2F-50F6F3675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32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8796-F754-4B9D-A300-D372C7EA4C89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34EA5-44BD-4EED-BBAD-52DE4823A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D238-18C6-4D73-907A-4D7514082C27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83272-4DB2-4DF4-94B4-6948137E0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33D6F1-6462-4B47-9908-7C3B68D49BA1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506CBB-E738-43D2-81CC-BFD5FB539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9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F9949-6B1C-4957-8CED-9AE86E90AB83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BBC9-66D2-4669-B6E4-643AA307E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C67E9C-1574-49F3-979B-9C1BF71C363B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E7AD4B-8444-41C8-9448-9A170E4B0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88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507753-3BE1-4C1E-AD04-41DB6F075031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18B3EF-FCA3-4578-BAD9-3081C8D20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8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8BF39-8139-4EEA-B9BB-52062A4F856C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A100E8-0E7D-4082-8044-1DBE7788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24" r:id="rId4"/>
    <p:sldLayoutId id="2147483725" r:id="rId5"/>
    <p:sldLayoutId id="2147483732" r:id="rId6"/>
    <p:sldLayoutId id="2147483726" r:id="rId7"/>
    <p:sldLayoutId id="2147483733" r:id="rId8"/>
    <p:sldLayoutId id="2147483734" r:id="rId9"/>
    <p:sldLayoutId id="2147483727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857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Кто виноват в смерти Катерины?( по драме А.Н.Островского «Гроза»)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43063" y="1357313"/>
            <a:ext cx="6172200" cy="44291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170BAD"/>
                </a:solidFill>
              </a:rPr>
              <a:t>Катерина родилась и сформировалась в тех же калиновских условиях. Именно здесь, в Калинове, в душе героини рождается новое отношение к миру, новые чувства, неясные ей самой. Это смутное чувство – просыпающееся чувство личности. В ее душе оно воплощается в любви. В Катерине рождается и растет страсть. Проснувшееся чувство любви воспринимается Катериной как страшный грех, так как любовь к чужому человеку для замужней женщины – это нарушение нравственного долга. В верности этих представлений Катерина не сомневается, но она видит, что никому вокруг нет дела до этой морали.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360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785813"/>
            <a:ext cx="3500437" cy="4714875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14313" y="1214438"/>
            <a:ext cx="4214812" cy="428625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Обстановка в «темном царстве» сподвигла Катерину к мысли о самоубийстве. В ее смерти виноваты все: Кабанова и Тихон, Варвара и Борис Григорьевич.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6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1975" y="1571625"/>
            <a:ext cx="4057650" cy="342900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85750" y="357188"/>
            <a:ext cx="3657600" cy="607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Марфа Кабанова – богатая купчиха, одно из влиятельных лиц в городе. Её излишний деспотизм заставляет всех домашних слуг и родных людей держаться в страхе и подчинении. Именно ее отношение к невестке привело к такой драматической концовке. Катерина, страдая от нечеловеческого морального давления со стороны Кабановой и от осознания своей неволи, впадает в состояние страха и душевного расстройства.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Тихон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643063"/>
            <a:ext cx="3429000" cy="4214812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4875" y="714375"/>
            <a:ext cx="3657600" cy="5429250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CC00"/>
                </a:solidFill>
              </a:rPr>
              <a:t>Тихон Кабанов являлся сыном купчихи Кабановой и законным мужем Катерины. Из за влиятельной матери он стал безвольным и малодушным человеком, который не может ничего решить сам. Катерина часто надеялась на своего мужа, думая, что он защитит ее от злобной матушки, но Тихон напрямую зависел от матери и не мог ступить шагу без 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8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857250"/>
            <a:ext cx="3286125" cy="5214938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500" y="357188"/>
            <a:ext cx="3186113" cy="52149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170BAD"/>
                </a:solidFill>
              </a:rPr>
              <a:t>Близость Варвары и Катерины во многом кажущаяся, внутренне необоснованная. Оговорка в данном случае нужна, поскольку чувства Катерины сталкиваются с «получувством» Варвары. Они вкладывают в одно и то же слово неравнозначный смысл. В понимании моральных ценностей Варвара ближе к своем матери, нежели к Катерине. Поэтому она сыграла немалую роль в  драматической развязке пьесы.</a:t>
            </a:r>
            <a:endParaRPr lang="ru-RU" sz="1800" b="1" i="1" dirty="0">
              <a:solidFill>
                <a:srgbClr val="170BA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ost-groza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4813" y="1500188"/>
            <a:ext cx="4271962" cy="3571875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85750" y="642938"/>
            <a:ext cx="3657600" cy="5715000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DAB000"/>
                </a:solidFill>
              </a:rPr>
              <a:t>Борис Григорьевич – тот человек, которого Катерина безумно любила и страдала от своих чувств к нему. Эта любовь казалась ей преступной, потому что Борис – свободный, неженатый человек, а она – «мужняя жена». Когда Катерина узнала, что Борис уезжает в Сибирь, она умоляла его взять ее с собой. Но Борис также являлся безвольным человеком, зависящим от своего дяди – купца Савела Дикого. И единственный способ Катерины стать свободной, вольной душой – умереть. У нее не оставалось надежды на дальнейшее существование в неволе и на нее давил совершенный грех – измена мужу. Катерина бросилась в Волгу и это послужило развязкой драмы. </a:t>
            </a:r>
            <a:endParaRPr lang="ru-RU" dirty="0">
              <a:solidFill>
                <a:srgbClr val="DAB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382</TotalTime>
  <Words>442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Century Schoolbook</vt:lpstr>
      <vt:lpstr>Wingdings</vt:lpstr>
      <vt:lpstr>Wingdings 2</vt:lpstr>
      <vt:lpstr>Calibri</vt:lpstr>
      <vt:lpstr>Эркер</vt:lpstr>
      <vt:lpstr>Кто виноват в смерти Катерины?( по драме А.Н.Островского «Гроза»)</vt:lpstr>
      <vt:lpstr>Презентация PowerPoint</vt:lpstr>
      <vt:lpstr>Презентация PowerPoint</vt:lpstr>
      <vt:lpstr>Презентация PowerPoint</vt:lpstr>
      <vt:lpstr>Близость Варвары и Катерины во многом кажущаяся, внутренне необоснованная. Оговорка в данном случае нужна, поскольку чувства Катерины сталкиваются с «получувством» Варвары. Они вкладывают в одно и то же слово неравнозначный смысл. В понимании моральных ценностей Варвара ближе к своем матери, нежели к Катерине. Поэтому она сыграла немалую роль в  драматической развязке пьесы.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виноват в смерти Катерины?( по драме А.Н.Островского «Гроза»)</dc:title>
  <dc:creator>Ваня Хохлов</dc:creator>
  <cp:lastModifiedBy>Zet</cp:lastModifiedBy>
  <cp:revision>41</cp:revision>
  <dcterms:created xsi:type="dcterms:W3CDTF">2010-10-20T17:17:07Z</dcterms:created>
  <dcterms:modified xsi:type="dcterms:W3CDTF">2013-10-07T14:22:12Z</dcterms:modified>
</cp:coreProperties>
</file>