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2" r:id="rId15"/>
    <p:sldId id="283" r:id="rId16"/>
    <p:sldId id="284" r:id="rId17"/>
    <p:sldId id="279" r:id="rId18"/>
    <p:sldId id="280" r:id="rId19"/>
    <p:sldId id="281" r:id="rId20"/>
    <p:sldId id="285" r:id="rId21"/>
    <p:sldId id="287" r:id="rId22"/>
    <p:sldId id="288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-165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FD6D-313B-40AC-91DA-A94317FD39AE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1DE2C-7A6C-4D81-AC59-C35CD749FA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DE2C-7A6C-4D81-AC59-C35CD749FAC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3D03-466C-44AF-A576-4C2A353AB761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DC99D-8516-48E4-869D-183E51BD8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3\Desktop\837383-5ffe45a8cdf57f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052736"/>
            <a:ext cx="5256584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1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все такие  разные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это круто!!!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908720"/>
            <a:ext cx="58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Вопрос 3.</a:t>
            </a:r>
          </a:p>
          <a:p>
            <a:endParaRPr lang="ru-RU" sz="2800" dirty="0" smtClean="0"/>
          </a:p>
          <a:p>
            <a:r>
              <a:rPr lang="ru-RU" sz="2800" i="1" dirty="0" smtClean="0">
                <a:solidFill>
                  <a:srgbClr val="000099"/>
                </a:solidFill>
              </a:rPr>
              <a:t>Какая организация ввела принципы толерантности?</a:t>
            </a:r>
            <a:endParaRPr lang="ru-RU" sz="2800" dirty="0" smtClean="0">
              <a:solidFill>
                <a:srgbClr val="000099"/>
              </a:solidFill>
            </a:endParaRPr>
          </a:p>
          <a:p>
            <a:endParaRPr lang="ru-RU" sz="2800" dirty="0" smtClean="0">
              <a:solidFill>
                <a:srgbClr val="000099"/>
              </a:solidFill>
            </a:endParaRPr>
          </a:p>
          <a:p>
            <a:r>
              <a:rPr lang="ru-RU" sz="2800" dirty="0" smtClean="0"/>
              <a:t>                                     а) ООН</a:t>
            </a:r>
          </a:p>
          <a:p>
            <a:r>
              <a:rPr lang="ru-RU" sz="2800" dirty="0" smtClean="0"/>
              <a:t>                                     б) ЮНЕСКО</a:t>
            </a:r>
          </a:p>
          <a:p>
            <a:r>
              <a:rPr lang="ru-RU" sz="2800" dirty="0" smtClean="0"/>
              <a:t>                                     в) НАТО</a:t>
            </a:r>
            <a:endParaRPr lang="ru-RU" sz="2800" dirty="0"/>
          </a:p>
        </p:txBody>
      </p:sp>
      <p:pic>
        <p:nvPicPr>
          <p:cNvPr id="9" name="Picture 3" descr="toleran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213100"/>
            <a:ext cx="2663825" cy="265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5814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Вопрос 4.</a:t>
            </a:r>
          </a:p>
          <a:p>
            <a:endParaRPr lang="ru-RU" sz="2800" dirty="0" smtClean="0"/>
          </a:p>
          <a:p>
            <a:r>
              <a:rPr lang="ru-RU" sz="2800" i="1" dirty="0" smtClean="0">
                <a:solidFill>
                  <a:srgbClr val="000099"/>
                </a:solidFill>
              </a:rPr>
              <a:t>Выход из конфликтной ситуации путем взаимовыгодных уступок</a:t>
            </a:r>
            <a:endParaRPr lang="ru-RU" sz="2800" dirty="0" smtClean="0">
              <a:solidFill>
                <a:srgbClr val="000099"/>
              </a:solidFill>
            </a:endParaRPr>
          </a:p>
          <a:p>
            <a:endParaRPr lang="ru-RU" sz="2800" dirty="0" smtClean="0">
              <a:solidFill>
                <a:srgbClr val="000099"/>
              </a:solidFill>
            </a:endParaRPr>
          </a:p>
          <a:p>
            <a:r>
              <a:rPr lang="ru-RU" sz="2800" dirty="0" smtClean="0"/>
              <a:t>                                     а) угодничество</a:t>
            </a:r>
          </a:p>
          <a:p>
            <a:r>
              <a:rPr lang="ru-RU" sz="2800" dirty="0" smtClean="0"/>
              <a:t>                                     б) слабоволие</a:t>
            </a:r>
          </a:p>
          <a:p>
            <a:r>
              <a:rPr lang="ru-RU" sz="2800" dirty="0" smtClean="0"/>
              <a:t>                                     в) компромисс</a:t>
            </a:r>
            <a:endParaRPr lang="ru-RU" sz="2800" dirty="0"/>
          </a:p>
        </p:txBody>
      </p:sp>
      <p:pic>
        <p:nvPicPr>
          <p:cNvPr id="8" name="Picture 3" descr="toleran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213100"/>
            <a:ext cx="2663825" cy="265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764704"/>
            <a:ext cx="58143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 smtClean="0"/>
              <a:t> Вопрос 5.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i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000099"/>
                </a:solidFill>
              </a:rPr>
              <a:t>    Что дается нам очень легко, 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000099"/>
                </a:solidFill>
              </a:rPr>
              <a:t>    ценится другими очень дорого?</a:t>
            </a:r>
            <a:r>
              <a:rPr lang="ru-RU" sz="2800" dirty="0" smtClean="0">
                <a:solidFill>
                  <a:srgbClr val="000099"/>
                </a:solidFill>
              </a:rPr>
              <a:t>                        </a:t>
            </a:r>
            <a:r>
              <a:rPr lang="ru-RU" sz="2800" dirty="0" smtClean="0"/>
              <a:t>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                        </a:t>
            </a:r>
          </a:p>
          <a:p>
            <a:pPr marL="514350" indent="-514350" algn="ctr"/>
            <a:r>
              <a:rPr lang="ru-RU" sz="2800" dirty="0" smtClean="0"/>
              <a:t>                                а) обещание                </a:t>
            </a:r>
          </a:p>
          <a:p>
            <a:pPr marL="514350" indent="-514350" algn="ctr"/>
            <a:r>
              <a:rPr lang="ru-RU" sz="2800" dirty="0" smtClean="0"/>
              <a:t>                  б) ум                     </a:t>
            </a:r>
          </a:p>
          <a:p>
            <a:pPr marL="514350" indent="-514350" algn="ctr"/>
            <a:r>
              <a:rPr lang="ru-RU" sz="2800" dirty="0" smtClean="0"/>
              <a:t>                                    в) вежливость</a:t>
            </a:r>
            <a:endParaRPr lang="ru-RU" sz="2800" dirty="0"/>
          </a:p>
        </p:txBody>
      </p:sp>
      <p:pic>
        <p:nvPicPr>
          <p:cNvPr id="7" name="Picture 5" descr="toleran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3357563"/>
            <a:ext cx="2663825" cy="265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25463" y="620688"/>
            <a:ext cx="10994933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это мы </a:t>
            </a:r>
          </a:p>
          <a:p>
            <a:pPr algn="ctr"/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такие разные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все вместе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/>
                <a:solidFill>
                  <a:srgbClr val="C00000"/>
                </a:solidFill>
              </a:rPr>
              <a:t>ДОМ ТВОРЧЕСТВА «ОХТА» </a:t>
            </a:r>
            <a:br>
              <a:rPr lang="ru-RU" b="1" dirty="0" smtClean="0">
                <a:ln/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3" y="764704"/>
            <a:ext cx="77768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Толерантность</a:t>
            </a:r>
            <a:r>
              <a:rPr lang="ru-RU" sz="2800" dirty="0" smtClean="0"/>
              <a:t>-это сотрудничество, отказ от причинения вреда кому-либо, терпимость к чужим мнениям, признание своего равенства с другими.</a:t>
            </a: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в бассейне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0"/>
            <a:ext cx="54474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НА МАСТЕР -КЛАСС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620688"/>
            <a:ext cx="7632848" cy="54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/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Если каждый будет друг к другу терпим,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То вместе мы сделаем толерантным наш мир.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4293096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221088"/>
            <a:ext cx="223224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548680"/>
            <a:ext cx="51343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 И моя открытка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8280919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76672"/>
            <a:ext cx="8496943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2636838"/>
            <a:ext cx="60960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332656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ЖЕ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лаем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вам жить душа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душу!!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4763"/>
            <a:ext cx="9723950" cy="68532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836712"/>
            <a:ext cx="45902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Пусть мы такие разные –</a:t>
            </a:r>
          </a:p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У нас одна семья.</a:t>
            </a:r>
          </a:p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И дружба народов</a:t>
            </a:r>
          </a:p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Не просто слова,</a:t>
            </a:r>
          </a:p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Дружба народов</a:t>
            </a:r>
          </a:p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 На все времена.</a:t>
            </a:r>
          </a:p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Пусть на нашей планете</a:t>
            </a:r>
          </a:p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Исчезнет вражда,</a:t>
            </a:r>
          </a:p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Пусть мирные звезды над небом горят</a:t>
            </a:r>
          </a:p>
          <a:p>
            <a:r>
              <a:rPr lang="ru-RU" sz="2800" b="1" i="1" dirty="0" smtClean="0">
                <a:solidFill>
                  <a:srgbClr val="004600"/>
                </a:solidFill>
                <a:latin typeface="Arial" charset="0"/>
              </a:rPr>
              <a:t>И дружба не знает границ и преград</a:t>
            </a:r>
            <a:endParaRPr lang="ru-RU" sz="2800" b="1" i="1" dirty="0">
              <a:solidFill>
                <a:srgbClr val="0046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Толерантность - социологический термин, обозначающий терпимость к иному мировоззрению, образу жизни, поведению и обычаям. Социальная толерантность заключается в осознании и предоставлении другим их права жить в соответствии с собственным мировоззрением и служить ценностям их самобытной культуры.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9442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цветок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245544"/>
            <a:ext cx="7920880" cy="64238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75456"/>
            <a:ext cx="8748464" cy="41044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Каждый человек своеобразен и не похож на другого.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У каждого свои интересы, характер, способности и стремления.</a:t>
            </a:r>
            <a:endParaRPr lang="ru-RU" sz="2800" dirty="0"/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971600" y="1700808"/>
            <a:ext cx="5545137" cy="1080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accent1"/>
              </a:solidFill>
              <a:latin typeface="AnastasiaScript"/>
            </a:endParaRPr>
          </a:p>
        </p:txBody>
      </p:sp>
      <p:pic>
        <p:nvPicPr>
          <p:cNvPr id="9" name="Рисунок 4" descr="vectorstockfriendship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420000">
            <a:off x="2021151" y="2069237"/>
            <a:ext cx="5067273" cy="4313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2240" y="0"/>
            <a:ext cx="1872208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H:\Documents and Settings\Aida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8482" y="1844824"/>
            <a:ext cx="794674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1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nastasiaScript"/>
              </a:rPr>
              <a:t> Что такое толерантность?                          Викторина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468052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l"/>
            <a:r>
              <a:rPr lang="ru-RU" sz="3100" i="1" dirty="0" smtClean="0"/>
              <a:t>Вопрос 1.</a:t>
            </a:r>
            <a:br>
              <a:rPr lang="ru-RU" sz="3100" i="1" dirty="0" smtClean="0"/>
            </a:br>
            <a:r>
              <a:rPr lang="ru-RU" sz="3100" b="1" i="1" dirty="0" smtClean="0">
                <a:solidFill>
                  <a:srgbClr val="000099"/>
                </a:solidFill>
              </a:rPr>
              <a:t>Терпимое, уважительное отношение к окружающим людям, осознание того, что все мы разные, признание универсальных прав и свобод человека</a:t>
            </a:r>
            <a:br>
              <a:rPr lang="ru-RU" sz="3100" b="1" i="1" dirty="0" smtClean="0">
                <a:solidFill>
                  <a:srgbClr val="000099"/>
                </a:solidFill>
              </a:rPr>
            </a:br>
            <a:r>
              <a:rPr lang="ru-RU" sz="3100" dirty="0" smtClean="0"/>
              <a:t>                                                          а) гуманность</a:t>
            </a:r>
            <a:r>
              <a:rPr lang="ru-RU" sz="3200" dirty="0" smtClean="0"/>
              <a:t>                 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б) толерантность                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в) воспитанность</a:t>
            </a:r>
            <a:endParaRPr lang="ru-RU" sz="3200" dirty="0"/>
          </a:p>
        </p:txBody>
      </p:sp>
      <p:pic>
        <p:nvPicPr>
          <p:cNvPr id="5" name="Picture 6" descr="toleran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580" y="3356992"/>
            <a:ext cx="2881333" cy="252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54868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92696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Вопрос 2.</a:t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0099"/>
                </a:solidFill>
              </a:rPr>
              <a:t>Дата празднования Международного дня толерантности</a:t>
            </a: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/>
              <a:t>                                     а) 12 декабря</a:t>
            </a:r>
            <a:br>
              <a:rPr lang="ru-RU" sz="2800" dirty="0" smtClean="0"/>
            </a:br>
            <a:r>
              <a:rPr lang="ru-RU" sz="2800" dirty="0" smtClean="0"/>
              <a:t>                                      б) 01 июня</a:t>
            </a:r>
            <a:br>
              <a:rPr lang="ru-RU" sz="2800" dirty="0" smtClean="0"/>
            </a:br>
            <a:r>
              <a:rPr lang="ru-RU" sz="2800" dirty="0" smtClean="0"/>
              <a:t>                                      в) 16 ноября</a:t>
            </a:r>
            <a:endParaRPr lang="ru-RU" sz="2800" dirty="0"/>
          </a:p>
        </p:txBody>
      </p:sp>
      <p:pic>
        <p:nvPicPr>
          <p:cNvPr id="7" name="Picture 3" descr="toleran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636912"/>
            <a:ext cx="2663825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260</Words>
  <Application>Microsoft Office PowerPoint</Application>
  <PresentationFormat>Экран (4:3)</PresentationFormat>
  <Paragraphs>57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 </vt:lpstr>
      <vt:lpstr>Каждый человек своеобразен и не похож на другого.  У каждого свои интересы, характер, способности и стремления.</vt:lpstr>
      <vt:lpstr>Слайд 7</vt:lpstr>
      <vt:lpstr>Вопрос 1. Терпимое, уважительное отношение к окружающим людям, осознание того, что все мы разные, признание универсальных прав и свобод человека                                                           а) гуманность                                                                           б) толерантность                                                                          в) воспитанность</vt:lpstr>
      <vt:lpstr>Слайд 9</vt:lpstr>
      <vt:lpstr>Слайд 10</vt:lpstr>
      <vt:lpstr>Слайд 11</vt:lpstr>
      <vt:lpstr>Слайд 12</vt:lpstr>
      <vt:lpstr>Слайд 13</vt:lpstr>
      <vt:lpstr>ДОМ ТВОРЧЕСТВА «ОХТА»  </vt:lpstr>
      <vt:lpstr>Толерантность-это сотрудничество, отказ от причинения вреда кому-либо, терпимость к чужим мнениям, признание своего равенства с другими.</vt:lpstr>
      <vt:lpstr>Мы в бассейне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Ксения</cp:lastModifiedBy>
  <cp:revision>53</cp:revision>
  <dcterms:created xsi:type="dcterms:W3CDTF">2013-11-20T17:30:31Z</dcterms:created>
  <dcterms:modified xsi:type="dcterms:W3CDTF">2013-11-24T13:20:54Z</dcterms:modified>
</cp:coreProperties>
</file>