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70" r:id="rId3"/>
    <p:sldId id="257" r:id="rId4"/>
    <p:sldId id="279" r:id="rId5"/>
    <p:sldId id="280" r:id="rId6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76" autoAdjust="0"/>
  </p:normalViewPr>
  <p:slideViewPr>
    <p:cSldViewPr>
      <p:cViewPr>
        <p:scale>
          <a:sx n="80" d="100"/>
          <a:sy n="80" d="100"/>
        </p:scale>
        <p:origin x="-180" y="13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6E998-1F8E-469C-B9F9-472F94DE830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5C5C0-46C2-4820-97A5-7E25B25D7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35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B4D411-EAC5-4293-885F-6BEA1F07CB8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B97E03-527D-41B3-B9DD-F213082A07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audio" Target="file:///C:\Documents%20and%20Settings\&#1055;&#1086;&#1083;&#1100;&#1079;&#1086;&#1074;&#1072;&#1090;&#1077;&#1083;&#1100;\&#1052;&#1086;&#1080;%20&#1076;&#1086;&#1082;&#1091;&#1084;&#1077;&#1085;&#1090;&#1099;\&#1086;&#1090;&#1082;&#1088;&#1099;&#1090;&#1099;&#1081;%20&#1091;&#1088;&#1086;&#1082;\gameover.aif" TargetMode="Externa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audio" Target="file:///C:\Documents%20and%20Settings\&#1055;&#1086;&#1083;&#1100;&#1079;&#1086;&#1074;&#1072;&#1090;&#1077;&#1083;&#1100;\&#1052;&#1086;&#1080;%20&#1076;&#1086;&#1082;&#1091;&#1084;&#1077;&#1085;&#1090;&#1099;\&#1086;&#1090;&#1082;&#1088;&#1099;&#1090;&#1099;&#1081;%20&#1091;&#1088;&#1086;&#1082;\gameover.aif" TargetMode="External"/><Relationship Id="rId6" Type="http://schemas.openxmlformats.org/officeDocument/2006/relationships/image" Target="../media/image23.jpeg"/><Relationship Id="rId11" Type="http://schemas.openxmlformats.org/officeDocument/2006/relationships/image" Target="../media/image18.jpeg"/><Relationship Id="rId5" Type="http://schemas.openxmlformats.org/officeDocument/2006/relationships/image" Target="../media/image24.jpeg"/><Relationship Id="rId10" Type="http://schemas.openxmlformats.org/officeDocument/2006/relationships/image" Target="../media/image19.jpeg"/><Relationship Id="rId4" Type="http://schemas.openxmlformats.org/officeDocument/2006/relationships/image" Target="../media/image22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142984"/>
            <a:ext cx="8458200" cy="493280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Одежда для девочек </a:t>
            </a:r>
            <a:br>
              <a:rPr lang="ru-RU" sz="6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6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</a:t>
            </a:r>
            <a:br>
              <a:rPr lang="ru-RU" sz="6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6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мальчиков</a:t>
            </a:r>
            <a:endParaRPr lang="en-US" sz="6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900254"/>
          </a:xfrm>
        </p:spPr>
        <p:txBody>
          <a:bodyPr/>
          <a:lstStyle/>
          <a:p>
            <a:pPr algn="r"/>
            <a:r>
              <a:rPr lang="ru-RU" dirty="0" smtClean="0"/>
              <a:t>Составила: </a:t>
            </a:r>
            <a:r>
              <a:rPr lang="ru-RU" dirty="0" smtClean="0"/>
              <a:t>Густова Я.Ю</a:t>
            </a:r>
            <a:r>
              <a:rPr lang="ru-RU" dirty="0" smtClean="0"/>
              <a:t>.   </a:t>
            </a:r>
            <a:endParaRPr lang="en-US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</a:t>
            </a:r>
            <a:r>
              <a:rPr lang="ru-RU" dirty="0" smtClean="0">
                <a:solidFill>
                  <a:srgbClr val="C00000"/>
                </a:solidFill>
              </a:rPr>
              <a:t>Одежда для девочек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78" y="1285860"/>
            <a:ext cx="2643206" cy="3143271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92" y="1214422"/>
            <a:ext cx="1656183" cy="16852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92" y="3714752"/>
            <a:ext cx="1656184" cy="166411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1214422"/>
            <a:ext cx="1603062" cy="168107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3786190"/>
            <a:ext cx="1728192" cy="173346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50" y="4572008"/>
            <a:ext cx="1656184" cy="170214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4643446"/>
            <a:ext cx="1656184" cy="163106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3071810"/>
            <a:ext cx="1445950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Блузка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5786454"/>
            <a:ext cx="1445950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 Платье</a:t>
            </a:r>
            <a:endParaRPr lang="en-US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86070" y="586675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solidFill>
                  <a:prstClr val="black"/>
                </a:solidFill>
              </a:rPr>
              <a:t> 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488" y="6429396"/>
            <a:ext cx="1714512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  Джинсы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00628" y="6396335"/>
            <a:ext cx="1441870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Костюм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286644" y="3000372"/>
            <a:ext cx="1173788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 Юбка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286644" y="5643578"/>
            <a:ext cx="1285884" cy="4616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Платье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3017066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7155904" cy="83820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Одежда для мальчиков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78" y="1214422"/>
            <a:ext cx="2880320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00206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1285860"/>
            <a:ext cx="1512168" cy="16852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454" y="1428736"/>
            <a:ext cx="1564443" cy="1685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3929066"/>
            <a:ext cx="1504697" cy="15849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429132"/>
            <a:ext cx="1504697" cy="16618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50" y="4500570"/>
            <a:ext cx="1450443" cy="1633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4500570"/>
            <a:ext cx="1565570" cy="15639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714348" y="3286124"/>
            <a:ext cx="1290383" cy="46166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 Жилет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5786454"/>
            <a:ext cx="1571637" cy="46166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 Джинсы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357422" y="6134405"/>
            <a:ext cx="2646626" cy="46166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Майка и шорты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86381" y="6273966"/>
            <a:ext cx="1625262" cy="46166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Рубашка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72331" y="3357562"/>
            <a:ext cx="1421566" cy="46166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 Шорты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500958" y="6286520"/>
            <a:ext cx="1214446" cy="46166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Брюки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74945016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Одежда для девочек</a:t>
            </a:r>
            <a:endParaRPr lang="en-US" sz="5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gameover.aif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857620" y="3286124"/>
            <a:ext cx="1571636" cy="142876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gameover.aif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500430" y="5286388"/>
            <a:ext cx="1428760" cy="130493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gameover.aif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1357290" y="3071810"/>
            <a:ext cx="1571636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gameover.aif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6643702" y="5143512"/>
            <a:ext cx="1500198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8"/>
          <a:stretch>
            <a:fillRect/>
          </a:stretch>
        </p:blipFill>
        <p:spPr>
          <a:xfrm>
            <a:off x="714348" y="1500174"/>
            <a:ext cx="1357322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9"/>
          <a:stretch>
            <a:fillRect/>
          </a:stretch>
        </p:blipFill>
        <p:spPr>
          <a:xfrm>
            <a:off x="3857620" y="1500174"/>
            <a:ext cx="1500198" cy="135732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10"/>
          <a:stretch>
            <a:fillRect/>
          </a:stretch>
        </p:blipFill>
        <p:spPr>
          <a:xfrm>
            <a:off x="6500826" y="2285992"/>
            <a:ext cx="1571636" cy="142876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11"/>
          <a:stretch>
            <a:fillRect/>
          </a:stretch>
        </p:blipFill>
        <p:spPr>
          <a:xfrm>
            <a:off x="571472" y="4929198"/>
            <a:ext cx="1500198" cy="135732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8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80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80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45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45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45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45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Одежда для мальчиков</a:t>
            </a:r>
            <a:endParaRPr lang="en-US" sz="5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gameover.aif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000892" y="5143512"/>
            <a:ext cx="1357322" cy="1428760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5" name="gameover.aif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358082" y="3286124"/>
            <a:ext cx="1357321" cy="1500198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6" name="gameover.aif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642910" y="5000636"/>
            <a:ext cx="1643074" cy="1571636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7" name="gameover.aif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2143108" y="1643050"/>
            <a:ext cx="1571636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8"/>
          <a:stretch>
            <a:fillRect/>
          </a:stretch>
        </p:blipFill>
        <p:spPr>
          <a:xfrm>
            <a:off x="5929322" y="1357298"/>
            <a:ext cx="1500198" cy="1643074"/>
          </a:xfrm>
          <a:prstGeom prst="rect">
            <a:avLst/>
          </a:prstGeom>
          <a:ln w="3175">
            <a:solidFill>
              <a:srgbClr val="C00000"/>
            </a:solidFill>
          </a:ln>
        </p:spPr>
      </p:pic>
      <p:pic>
        <p:nvPicPr>
          <p:cNvPr id="9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9"/>
          <a:stretch>
            <a:fillRect/>
          </a:stretch>
        </p:blipFill>
        <p:spPr>
          <a:xfrm>
            <a:off x="428596" y="3143248"/>
            <a:ext cx="1643074" cy="1428760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10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10"/>
          <a:stretch>
            <a:fillRect/>
          </a:stretch>
        </p:blipFill>
        <p:spPr>
          <a:xfrm>
            <a:off x="3786182" y="4857760"/>
            <a:ext cx="1571636" cy="1571636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11" name="Goodvoc4.wav">
            <a:hlinkClick r:id="" action="ppaction://media"/>
          </p:cNvPr>
          <p:cNvPicPr>
            <a:picLocks noRot="1" noChangeAspect="1"/>
          </p:cNvPicPr>
          <p:nvPr>
            <a:wavAudioFile r:embed="rId2" name="Goodvoc4.wav"/>
          </p:nvPr>
        </p:nvPicPr>
        <p:blipFill>
          <a:blip r:embed="rId11"/>
          <a:stretch>
            <a:fillRect/>
          </a:stretch>
        </p:blipFill>
        <p:spPr>
          <a:xfrm>
            <a:off x="4214810" y="2786058"/>
            <a:ext cx="1428760" cy="1590684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8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80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80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45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45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45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45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288</TotalTime>
  <Words>43</Words>
  <Application>Microsoft Office PowerPoint</Application>
  <PresentationFormat>Экран (4:3)</PresentationFormat>
  <Paragraphs>20</Paragraphs>
  <Slides>5</Slides>
  <Notes>0</Notes>
  <HiddenSlides>0</HiddenSlides>
  <MMClips>16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Одежда для девочек  и  мальчиков</vt:lpstr>
      <vt:lpstr>             Одежда для девочек</vt:lpstr>
      <vt:lpstr>Одежда для мальчиков</vt:lpstr>
      <vt:lpstr>Одежда для девочек</vt:lpstr>
      <vt:lpstr>Одежда для мальчиков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Дмитрий</cp:lastModifiedBy>
  <cp:revision>60</cp:revision>
  <dcterms:created xsi:type="dcterms:W3CDTF">2012-01-17T14:46:35Z</dcterms:created>
  <dcterms:modified xsi:type="dcterms:W3CDTF">2013-11-23T08:51:45Z</dcterms:modified>
</cp:coreProperties>
</file>